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65" r:id="rId9"/>
    <p:sldId id="266" r:id="rId10"/>
    <p:sldId id="267" r:id="rId11"/>
    <p:sldId id="269" r:id="rId12"/>
    <p:sldId id="268" r:id="rId13"/>
    <p:sldId id="270" r:id="rId14"/>
    <p:sldId id="271" r:id="rId15"/>
    <p:sldId id="272" r:id="rId16"/>
    <p:sldId id="274" r:id="rId17"/>
    <p:sldId id="273" r:id="rId18"/>
    <p:sldId id="275" r:id="rId19"/>
    <p:sldId id="276" r:id="rId20"/>
    <p:sldId id="277" r:id="rId21"/>
    <p:sldId id="278" r:id="rId22"/>
    <p:sldId id="279" r:id="rId23"/>
    <p:sldId id="280" r:id="rId24"/>
    <p:sldId id="281"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EED4"/>
    <a:srgbClr val="F8DE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8" autoAdjust="0"/>
    <p:restoredTop sz="94660"/>
  </p:normalViewPr>
  <p:slideViewPr>
    <p:cSldViewPr snapToGrid="0">
      <p:cViewPr>
        <p:scale>
          <a:sx n="50" d="100"/>
          <a:sy n="50" d="100"/>
        </p:scale>
        <p:origin x="2732"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512F-283B-38AB-3EE8-318D5CE20D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A6CA79B-9C71-7105-F52C-0D8BE5FA5B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930A4B-7C74-7A52-FFF8-4DCA1A2A4847}"/>
              </a:ext>
            </a:extLst>
          </p:cNvPr>
          <p:cNvSpPr>
            <a:spLocks noGrp="1"/>
          </p:cNvSpPr>
          <p:nvPr>
            <p:ph type="dt" sz="half" idx="10"/>
          </p:nvPr>
        </p:nvSpPr>
        <p:spPr/>
        <p:txBody>
          <a:bodyPr/>
          <a:lstStyle/>
          <a:p>
            <a:fld id="{D6ABDDF4-BB28-4466-A576-E7F79895EC73}" type="datetimeFigureOut">
              <a:rPr lang="en-IN" smtClean="0"/>
              <a:t>24-07-2024</a:t>
            </a:fld>
            <a:endParaRPr lang="en-IN"/>
          </a:p>
        </p:txBody>
      </p:sp>
      <p:sp>
        <p:nvSpPr>
          <p:cNvPr id="5" name="Footer Placeholder 4">
            <a:extLst>
              <a:ext uri="{FF2B5EF4-FFF2-40B4-BE49-F238E27FC236}">
                <a16:creationId xmlns:a16="http://schemas.microsoft.com/office/drawing/2014/main" id="{74FCE82B-FE46-7340-F7EE-6D666DA0D4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E1C42E-E93D-22D9-4FA1-835D92EF5D10}"/>
              </a:ext>
            </a:extLst>
          </p:cNvPr>
          <p:cNvSpPr>
            <a:spLocks noGrp="1"/>
          </p:cNvSpPr>
          <p:nvPr>
            <p:ph type="sldNum" sz="quarter" idx="12"/>
          </p:nvPr>
        </p:nvSpPr>
        <p:spPr/>
        <p:txBody>
          <a:bodyPr/>
          <a:lstStyle/>
          <a:p>
            <a:fld id="{38F709A9-3D75-4D57-A252-1172DBA4547D}" type="slidenum">
              <a:rPr lang="en-IN" smtClean="0"/>
              <a:t>‹#›</a:t>
            </a:fld>
            <a:endParaRPr lang="en-IN"/>
          </a:p>
        </p:txBody>
      </p:sp>
    </p:spTree>
    <p:extLst>
      <p:ext uri="{BB962C8B-B14F-4D97-AF65-F5344CB8AC3E}">
        <p14:creationId xmlns:p14="http://schemas.microsoft.com/office/powerpoint/2010/main" val="199924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F667-9258-782E-81FE-84CDF76A43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A780C3-7EC2-2DD5-4D67-32D71AE6F8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9FF18E-23CF-9A05-12BD-5F6727E09ACA}"/>
              </a:ext>
            </a:extLst>
          </p:cNvPr>
          <p:cNvSpPr>
            <a:spLocks noGrp="1"/>
          </p:cNvSpPr>
          <p:nvPr>
            <p:ph type="dt" sz="half" idx="10"/>
          </p:nvPr>
        </p:nvSpPr>
        <p:spPr/>
        <p:txBody>
          <a:bodyPr/>
          <a:lstStyle/>
          <a:p>
            <a:fld id="{D6ABDDF4-BB28-4466-A576-E7F79895EC73}" type="datetimeFigureOut">
              <a:rPr lang="en-IN" smtClean="0"/>
              <a:t>24-07-2024</a:t>
            </a:fld>
            <a:endParaRPr lang="en-IN"/>
          </a:p>
        </p:txBody>
      </p:sp>
      <p:sp>
        <p:nvSpPr>
          <p:cNvPr id="5" name="Footer Placeholder 4">
            <a:extLst>
              <a:ext uri="{FF2B5EF4-FFF2-40B4-BE49-F238E27FC236}">
                <a16:creationId xmlns:a16="http://schemas.microsoft.com/office/drawing/2014/main" id="{D9E22F91-4890-DF37-F549-977BFC640E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45166D-EF3A-BFB0-B57F-FA57A591F21E}"/>
              </a:ext>
            </a:extLst>
          </p:cNvPr>
          <p:cNvSpPr>
            <a:spLocks noGrp="1"/>
          </p:cNvSpPr>
          <p:nvPr>
            <p:ph type="sldNum" sz="quarter" idx="12"/>
          </p:nvPr>
        </p:nvSpPr>
        <p:spPr/>
        <p:txBody>
          <a:bodyPr/>
          <a:lstStyle/>
          <a:p>
            <a:fld id="{38F709A9-3D75-4D57-A252-1172DBA4547D}" type="slidenum">
              <a:rPr lang="en-IN" smtClean="0"/>
              <a:t>‹#›</a:t>
            </a:fld>
            <a:endParaRPr lang="en-IN"/>
          </a:p>
        </p:txBody>
      </p:sp>
    </p:spTree>
    <p:extLst>
      <p:ext uri="{BB962C8B-B14F-4D97-AF65-F5344CB8AC3E}">
        <p14:creationId xmlns:p14="http://schemas.microsoft.com/office/powerpoint/2010/main" val="3425800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FCF2A-48AA-5F93-1452-3FFDE9B51F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E573F6-5C68-0C56-68FD-12FE7A104F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45380C-6931-20A2-84BA-A1D36CA26360}"/>
              </a:ext>
            </a:extLst>
          </p:cNvPr>
          <p:cNvSpPr>
            <a:spLocks noGrp="1"/>
          </p:cNvSpPr>
          <p:nvPr>
            <p:ph type="dt" sz="half" idx="10"/>
          </p:nvPr>
        </p:nvSpPr>
        <p:spPr/>
        <p:txBody>
          <a:bodyPr/>
          <a:lstStyle/>
          <a:p>
            <a:fld id="{D6ABDDF4-BB28-4466-A576-E7F79895EC73}" type="datetimeFigureOut">
              <a:rPr lang="en-IN" smtClean="0"/>
              <a:t>24-07-2024</a:t>
            </a:fld>
            <a:endParaRPr lang="en-IN"/>
          </a:p>
        </p:txBody>
      </p:sp>
      <p:sp>
        <p:nvSpPr>
          <p:cNvPr id="5" name="Footer Placeholder 4">
            <a:extLst>
              <a:ext uri="{FF2B5EF4-FFF2-40B4-BE49-F238E27FC236}">
                <a16:creationId xmlns:a16="http://schemas.microsoft.com/office/drawing/2014/main" id="{05D6E166-A79E-2979-5B76-BFB8D84E2F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B80519-928A-4460-44F1-95F39BF8D660}"/>
              </a:ext>
            </a:extLst>
          </p:cNvPr>
          <p:cNvSpPr>
            <a:spLocks noGrp="1"/>
          </p:cNvSpPr>
          <p:nvPr>
            <p:ph type="sldNum" sz="quarter" idx="12"/>
          </p:nvPr>
        </p:nvSpPr>
        <p:spPr/>
        <p:txBody>
          <a:bodyPr/>
          <a:lstStyle/>
          <a:p>
            <a:fld id="{38F709A9-3D75-4D57-A252-1172DBA4547D}" type="slidenum">
              <a:rPr lang="en-IN" smtClean="0"/>
              <a:t>‹#›</a:t>
            </a:fld>
            <a:endParaRPr lang="en-IN"/>
          </a:p>
        </p:txBody>
      </p:sp>
    </p:spTree>
    <p:extLst>
      <p:ext uri="{BB962C8B-B14F-4D97-AF65-F5344CB8AC3E}">
        <p14:creationId xmlns:p14="http://schemas.microsoft.com/office/powerpoint/2010/main" val="1558128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EC8A-1C00-57EC-9DF2-56E9A7FCCC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06D2FE-4158-287B-9D6E-5AC42B6BB0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B859E4-7BEB-3969-835D-9B5A9BFA2127}"/>
              </a:ext>
            </a:extLst>
          </p:cNvPr>
          <p:cNvSpPr>
            <a:spLocks noGrp="1"/>
          </p:cNvSpPr>
          <p:nvPr>
            <p:ph type="dt" sz="half" idx="10"/>
          </p:nvPr>
        </p:nvSpPr>
        <p:spPr/>
        <p:txBody>
          <a:bodyPr/>
          <a:lstStyle/>
          <a:p>
            <a:fld id="{D6ABDDF4-BB28-4466-A576-E7F79895EC73}" type="datetimeFigureOut">
              <a:rPr lang="en-IN" smtClean="0"/>
              <a:t>24-07-2024</a:t>
            </a:fld>
            <a:endParaRPr lang="en-IN"/>
          </a:p>
        </p:txBody>
      </p:sp>
      <p:sp>
        <p:nvSpPr>
          <p:cNvPr id="5" name="Footer Placeholder 4">
            <a:extLst>
              <a:ext uri="{FF2B5EF4-FFF2-40B4-BE49-F238E27FC236}">
                <a16:creationId xmlns:a16="http://schemas.microsoft.com/office/drawing/2014/main" id="{91AE7A0B-8759-608D-58F8-370F1468CA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845A82-9D44-CF69-CF0B-59B92E41C4D5}"/>
              </a:ext>
            </a:extLst>
          </p:cNvPr>
          <p:cNvSpPr>
            <a:spLocks noGrp="1"/>
          </p:cNvSpPr>
          <p:nvPr>
            <p:ph type="sldNum" sz="quarter" idx="12"/>
          </p:nvPr>
        </p:nvSpPr>
        <p:spPr/>
        <p:txBody>
          <a:bodyPr/>
          <a:lstStyle/>
          <a:p>
            <a:fld id="{38F709A9-3D75-4D57-A252-1172DBA4547D}" type="slidenum">
              <a:rPr lang="en-IN" smtClean="0"/>
              <a:t>‹#›</a:t>
            </a:fld>
            <a:endParaRPr lang="en-IN"/>
          </a:p>
        </p:txBody>
      </p:sp>
    </p:spTree>
    <p:extLst>
      <p:ext uri="{BB962C8B-B14F-4D97-AF65-F5344CB8AC3E}">
        <p14:creationId xmlns:p14="http://schemas.microsoft.com/office/powerpoint/2010/main" val="394872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E793-3B48-56C0-7CF4-4CA863A69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B6BE4B4-017D-21A5-CD7F-E78D56BB2F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F022AC-9568-935E-67B4-A9A24E55F131}"/>
              </a:ext>
            </a:extLst>
          </p:cNvPr>
          <p:cNvSpPr>
            <a:spLocks noGrp="1"/>
          </p:cNvSpPr>
          <p:nvPr>
            <p:ph type="dt" sz="half" idx="10"/>
          </p:nvPr>
        </p:nvSpPr>
        <p:spPr/>
        <p:txBody>
          <a:bodyPr/>
          <a:lstStyle/>
          <a:p>
            <a:fld id="{D6ABDDF4-BB28-4466-A576-E7F79895EC73}" type="datetimeFigureOut">
              <a:rPr lang="en-IN" smtClean="0"/>
              <a:t>24-07-2024</a:t>
            </a:fld>
            <a:endParaRPr lang="en-IN"/>
          </a:p>
        </p:txBody>
      </p:sp>
      <p:sp>
        <p:nvSpPr>
          <p:cNvPr id="5" name="Footer Placeholder 4">
            <a:extLst>
              <a:ext uri="{FF2B5EF4-FFF2-40B4-BE49-F238E27FC236}">
                <a16:creationId xmlns:a16="http://schemas.microsoft.com/office/drawing/2014/main" id="{D570A88E-BB01-2933-BDED-0DA0C5D4FD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4A5BB0-9008-6BCB-F69F-DEB782782C01}"/>
              </a:ext>
            </a:extLst>
          </p:cNvPr>
          <p:cNvSpPr>
            <a:spLocks noGrp="1"/>
          </p:cNvSpPr>
          <p:nvPr>
            <p:ph type="sldNum" sz="quarter" idx="12"/>
          </p:nvPr>
        </p:nvSpPr>
        <p:spPr/>
        <p:txBody>
          <a:bodyPr/>
          <a:lstStyle/>
          <a:p>
            <a:fld id="{38F709A9-3D75-4D57-A252-1172DBA4547D}" type="slidenum">
              <a:rPr lang="en-IN" smtClean="0"/>
              <a:t>‹#›</a:t>
            </a:fld>
            <a:endParaRPr lang="en-IN"/>
          </a:p>
        </p:txBody>
      </p:sp>
    </p:spTree>
    <p:extLst>
      <p:ext uri="{BB962C8B-B14F-4D97-AF65-F5344CB8AC3E}">
        <p14:creationId xmlns:p14="http://schemas.microsoft.com/office/powerpoint/2010/main" val="2734033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5643-1199-E27C-038C-6D34A67CDB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4DB3E7-F65A-138A-0D08-41242F96C7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EAE30B-F05A-292F-D8C0-9A8BEB5800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8647CC0-2D0C-1E86-8BA8-0DD77B632E7A}"/>
              </a:ext>
            </a:extLst>
          </p:cNvPr>
          <p:cNvSpPr>
            <a:spLocks noGrp="1"/>
          </p:cNvSpPr>
          <p:nvPr>
            <p:ph type="dt" sz="half" idx="10"/>
          </p:nvPr>
        </p:nvSpPr>
        <p:spPr/>
        <p:txBody>
          <a:bodyPr/>
          <a:lstStyle/>
          <a:p>
            <a:fld id="{D6ABDDF4-BB28-4466-A576-E7F79895EC73}" type="datetimeFigureOut">
              <a:rPr lang="en-IN" smtClean="0"/>
              <a:t>24-07-2024</a:t>
            </a:fld>
            <a:endParaRPr lang="en-IN"/>
          </a:p>
        </p:txBody>
      </p:sp>
      <p:sp>
        <p:nvSpPr>
          <p:cNvPr id="6" name="Footer Placeholder 5">
            <a:extLst>
              <a:ext uri="{FF2B5EF4-FFF2-40B4-BE49-F238E27FC236}">
                <a16:creationId xmlns:a16="http://schemas.microsoft.com/office/drawing/2014/main" id="{9E184573-8B15-28C5-3913-ED2A85E7FA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1CEEDB-A791-6671-86DA-2791A8814647}"/>
              </a:ext>
            </a:extLst>
          </p:cNvPr>
          <p:cNvSpPr>
            <a:spLocks noGrp="1"/>
          </p:cNvSpPr>
          <p:nvPr>
            <p:ph type="sldNum" sz="quarter" idx="12"/>
          </p:nvPr>
        </p:nvSpPr>
        <p:spPr/>
        <p:txBody>
          <a:bodyPr/>
          <a:lstStyle/>
          <a:p>
            <a:fld id="{38F709A9-3D75-4D57-A252-1172DBA4547D}" type="slidenum">
              <a:rPr lang="en-IN" smtClean="0"/>
              <a:t>‹#›</a:t>
            </a:fld>
            <a:endParaRPr lang="en-IN"/>
          </a:p>
        </p:txBody>
      </p:sp>
    </p:spTree>
    <p:extLst>
      <p:ext uri="{BB962C8B-B14F-4D97-AF65-F5344CB8AC3E}">
        <p14:creationId xmlns:p14="http://schemas.microsoft.com/office/powerpoint/2010/main" val="383013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C1DE-B62A-439C-2F64-C3FFDD52E3E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9D5C49-021A-636B-8B9D-BC814A2526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A4F84-7D97-B706-168C-2B12DD05CC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4552DE-8D62-CAB1-6C9F-A723A26F65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7C7802-BD67-0AEB-A64B-30D2E8ABFC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8BDD312-F2CB-8FA5-43C9-55F377238664}"/>
              </a:ext>
            </a:extLst>
          </p:cNvPr>
          <p:cNvSpPr>
            <a:spLocks noGrp="1"/>
          </p:cNvSpPr>
          <p:nvPr>
            <p:ph type="dt" sz="half" idx="10"/>
          </p:nvPr>
        </p:nvSpPr>
        <p:spPr/>
        <p:txBody>
          <a:bodyPr/>
          <a:lstStyle/>
          <a:p>
            <a:fld id="{D6ABDDF4-BB28-4466-A576-E7F79895EC73}" type="datetimeFigureOut">
              <a:rPr lang="en-IN" smtClean="0"/>
              <a:t>24-07-2024</a:t>
            </a:fld>
            <a:endParaRPr lang="en-IN"/>
          </a:p>
        </p:txBody>
      </p:sp>
      <p:sp>
        <p:nvSpPr>
          <p:cNvPr id="8" name="Footer Placeholder 7">
            <a:extLst>
              <a:ext uri="{FF2B5EF4-FFF2-40B4-BE49-F238E27FC236}">
                <a16:creationId xmlns:a16="http://schemas.microsoft.com/office/drawing/2014/main" id="{564029E3-C161-D450-445F-C6D554CAC36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850386C-3BAD-94AA-5595-067EFBCCF4CF}"/>
              </a:ext>
            </a:extLst>
          </p:cNvPr>
          <p:cNvSpPr>
            <a:spLocks noGrp="1"/>
          </p:cNvSpPr>
          <p:nvPr>
            <p:ph type="sldNum" sz="quarter" idx="12"/>
          </p:nvPr>
        </p:nvSpPr>
        <p:spPr/>
        <p:txBody>
          <a:bodyPr/>
          <a:lstStyle/>
          <a:p>
            <a:fld id="{38F709A9-3D75-4D57-A252-1172DBA4547D}" type="slidenum">
              <a:rPr lang="en-IN" smtClean="0"/>
              <a:t>‹#›</a:t>
            </a:fld>
            <a:endParaRPr lang="en-IN"/>
          </a:p>
        </p:txBody>
      </p:sp>
    </p:spTree>
    <p:extLst>
      <p:ext uri="{BB962C8B-B14F-4D97-AF65-F5344CB8AC3E}">
        <p14:creationId xmlns:p14="http://schemas.microsoft.com/office/powerpoint/2010/main" val="3778546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CCE7-D214-BD32-2349-E881D980BA0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B4946B-2157-E8C4-BF14-EBD1EE08E2CF}"/>
              </a:ext>
            </a:extLst>
          </p:cNvPr>
          <p:cNvSpPr>
            <a:spLocks noGrp="1"/>
          </p:cNvSpPr>
          <p:nvPr>
            <p:ph type="dt" sz="half" idx="10"/>
          </p:nvPr>
        </p:nvSpPr>
        <p:spPr/>
        <p:txBody>
          <a:bodyPr/>
          <a:lstStyle/>
          <a:p>
            <a:fld id="{D6ABDDF4-BB28-4466-A576-E7F79895EC73}" type="datetimeFigureOut">
              <a:rPr lang="en-IN" smtClean="0"/>
              <a:t>24-07-2024</a:t>
            </a:fld>
            <a:endParaRPr lang="en-IN"/>
          </a:p>
        </p:txBody>
      </p:sp>
      <p:sp>
        <p:nvSpPr>
          <p:cNvPr id="4" name="Footer Placeholder 3">
            <a:extLst>
              <a:ext uri="{FF2B5EF4-FFF2-40B4-BE49-F238E27FC236}">
                <a16:creationId xmlns:a16="http://schemas.microsoft.com/office/drawing/2014/main" id="{65503C86-9EDA-DE01-FD05-D91D40B45CA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C781FB-A759-3993-E604-E156C45F2EDC}"/>
              </a:ext>
            </a:extLst>
          </p:cNvPr>
          <p:cNvSpPr>
            <a:spLocks noGrp="1"/>
          </p:cNvSpPr>
          <p:nvPr>
            <p:ph type="sldNum" sz="quarter" idx="12"/>
          </p:nvPr>
        </p:nvSpPr>
        <p:spPr/>
        <p:txBody>
          <a:bodyPr/>
          <a:lstStyle/>
          <a:p>
            <a:fld id="{38F709A9-3D75-4D57-A252-1172DBA4547D}" type="slidenum">
              <a:rPr lang="en-IN" smtClean="0"/>
              <a:t>‹#›</a:t>
            </a:fld>
            <a:endParaRPr lang="en-IN"/>
          </a:p>
        </p:txBody>
      </p:sp>
    </p:spTree>
    <p:extLst>
      <p:ext uri="{BB962C8B-B14F-4D97-AF65-F5344CB8AC3E}">
        <p14:creationId xmlns:p14="http://schemas.microsoft.com/office/powerpoint/2010/main" val="3534436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9168A2-2E1D-AD18-E10C-A9426CEDF46F}"/>
              </a:ext>
            </a:extLst>
          </p:cNvPr>
          <p:cNvSpPr>
            <a:spLocks noGrp="1"/>
          </p:cNvSpPr>
          <p:nvPr>
            <p:ph type="dt" sz="half" idx="10"/>
          </p:nvPr>
        </p:nvSpPr>
        <p:spPr/>
        <p:txBody>
          <a:bodyPr/>
          <a:lstStyle/>
          <a:p>
            <a:fld id="{D6ABDDF4-BB28-4466-A576-E7F79895EC73}" type="datetimeFigureOut">
              <a:rPr lang="en-IN" smtClean="0"/>
              <a:t>24-07-2024</a:t>
            </a:fld>
            <a:endParaRPr lang="en-IN"/>
          </a:p>
        </p:txBody>
      </p:sp>
      <p:sp>
        <p:nvSpPr>
          <p:cNvPr id="3" name="Footer Placeholder 2">
            <a:extLst>
              <a:ext uri="{FF2B5EF4-FFF2-40B4-BE49-F238E27FC236}">
                <a16:creationId xmlns:a16="http://schemas.microsoft.com/office/drawing/2014/main" id="{416FEB10-CB91-2484-32AA-B91B53F6A22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A4AF273-1CB5-81AA-090D-F139A57527C0}"/>
              </a:ext>
            </a:extLst>
          </p:cNvPr>
          <p:cNvSpPr>
            <a:spLocks noGrp="1"/>
          </p:cNvSpPr>
          <p:nvPr>
            <p:ph type="sldNum" sz="quarter" idx="12"/>
          </p:nvPr>
        </p:nvSpPr>
        <p:spPr/>
        <p:txBody>
          <a:bodyPr/>
          <a:lstStyle/>
          <a:p>
            <a:fld id="{38F709A9-3D75-4D57-A252-1172DBA4547D}" type="slidenum">
              <a:rPr lang="en-IN" smtClean="0"/>
              <a:t>‹#›</a:t>
            </a:fld>
            <a:endParaRPr lang="en-IN"/>
          </a:p>
        </p:txBody>
      </p:sp>
    </p:spTree>
    <p:extLst>
      <p:ext uri="{BB962C8B-B14F-4D97-AF65-F5344CB8AC3E}">
        <p14:creationId xmlns:p14="http://schemas.microsoft.com/office/powerpoint/2010/main" val="948080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8032-027A-706B-CEAC-3F465B5DB7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5DF356-0398-5973-C138-57729452B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B07AE5-E4DB-3C21-A2FF-2E1694387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318B42-20B3-30A5-E262-1F8DE942CA4B}"/>
              </a:ext>
            </a:extLst>
          </p:cNvPr>
          <p:cNvSpPr>
            <a:spLocks noGrp="1"/>
          </p:cNvSpPr>
          <p:nvPr>
            <p:ph type="dt" sz="half" idx="10"/>
          </p:nvPr>
        </p:nvSpPr>
        <p:spPr/>
        <p:txBody>
          <a:bodyPr/>
          <a:lstStyle/>
          <a:p>
            <a:fld id="{D6ABDDF4-BB28-4466-A576-E7F79895EC73}" type="datetimeFigureOut">
              <a:rPr lang="en-IN" smtClean="0"/>
              <a:t>24-07-2024</a:t>
            </a:fld>
            <a:endParaRPr lang="en-IN"/>
          </a:p>
        </p:txBody>
      </p:sp>
      <p:sp>
        <p:nvSpPr>
          <p:cNvPr id="6" name="Footer Placeholder 5">
            <a:extLst>
              <a:ext uri="{FF2B5EF4-FFF2-40B4-BE49-F238E27FC236}">
                <a16:creationId xmlns:a16="http://schemas.microsoft.com/office/drawing/2014/main" id="{F4490738-8940-594B-2CBC-5661B9A891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5DEE4E-93C0-EB07-F835-C1B1D6F46B8E}"/>
              </a:ext>
            </a:extLst>
          </p:cNvPr>
          <p:cNvSpPr>
            <a:spLocks noGrp="1"/>
          </p:cNvSpPr>
          <p:nvPr>
            <p:ph type="sldNum" sz="quarter" idx="12"/>
          </p:nvPr>
        </p:nvSpPr>
        <p:spPr/>
        <p:txBody>
          <a:bodyPr/>
          <a:lstStyle/>
          <a:p>
            <a:fld id="{38F709A9-3D75-4D57-A252-1172DBA4547D}" type="slidenum">
              <a:rPr lang="en-IN" smtClean="0"/>
              <a:t>‹#›</a:t>
            </a:fld>
            <a:endParaRPr lang="en-IN"/>
          </a:p>
        </p:txBody>
      </p:sp>
    </p:spTree>
    <p:extLst>
      <p:ext uri="{BB962C8B-B14F-4D97-AF65-F5344CB8AC3E}">
        <p14:creationId xmlns:p14="http://schemas.microsoft.com/office/powerpoint/2010/main" val="34242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FDF5E-32A2-1F89-616C-72A6947CA6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EB456B-E753-D047-D479-38B36C295D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AF7C0F-D12B-8C8C-14D0-041C1BBC6F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C87250-30F2-EA96-759E-31EDE4FA2F45}"/>
              </a:ext>
            </a:extLst>
          </p:cNvPr>
          <p:cNvSpPr>
            <a:spLocks noGrp="1"/>
          </p:cNvSpPr>
          <p:nvPr>
            <p:ph type="dt" sz="half" idx="10"/>
          </p:nvPr>
        </p:nvSpPr>
        <p:spPr/>
        <p:txBody>
          <a:bodyPr/>
          <a:lstStyle/>
          <a:p>
            <a:fld id="{D6ABDDF4-BB28-4466-A576-E7F79895EC73}" type="datetimeFigureOut">
              <a:rPr lang="en-IN" smtClean="0"/>
              <a:t>24-07-2024</a:t>
            </a:fld>
            <a:endParaRPr lang="en-IN"/>
          </a:p>
        </p:txBody>
      </p:sp>
      <p:sp>
        <p:nvSpPr>
          <p:cNvPr id="6" name="Footer Placeholder 5">
            <a:extLst>
              <a:ext uri="{FF2B5EF4-FFF2-40B4-BE49-F238E27FC236}">
                <a16:creationId xmlns:a16="http://schemas.microsoft.com/office/drawing/2014/main" id="{6D0E31D6-E1C6-D13C-8240-6D1077DA9B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D69A86-BE74-4352-EFAC-1F12EB7E061D}"/>
              </a:ext>
            </a:extLst>
          </p:cNvPr>
          <p:cNvSpPr>
            <a:spLocks noGrp="1"/>
          </p:cNvSpPr>
          <p:nvPr>
            <p:ph type="sldNum" sz="quarter" idx="12"/>
          </p:nvPr>
        </p:nvSpPr>
        <p:spPr/>
        <p:txBody>
          <a:bodyPr/>
          <a:lstStyle/>
          <a:p>
            <a:fld id="{38F709A9-3D75-4D57-A252-1172DBA4547D}" type="slidenum">
              <a:rPr lang="en-IN" smtClean="0"/>
              <a:t>‹#›</a:t>
            </a:fld>
            <a:endParaRPr lang="en-IN"/>
          </a:p>
        </p:txBody>
      </p:sp>
    </p:spTree>
    <p:extLst>
      <p:ext uri="{BB962C8B-B14F-4D97-AF65-F5344CB8AC3E}">
        <p14:creationId xmlns:p14="http://schemas.microsoft.com/office/powerpoint/2010/main" val="63381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B31DB6-18E0-F86F-1CFB-DD302BD25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473FC9-8AE0-AFD6-2AE6-0BAFCC46BB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47B41D-1942-C81C-C99A-749C95EEBE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BDDF4-BB28-4466-A576-E7F79895EC73}" type="datetimeFigureOut">
              <a:rPr lang="en-IN" smtClean="0"/>
              <a:t>24-07-2024</a:t>
            </a:fld>
            <a:endParaRPr lang="en-IN"/>
          </a:p>
        </p:txBody>
      </p:sp>
      <p:sp>
        <p:nvSpPr>
          <p:cNvPr id="5" name="Footer Placeholder 4">
            <a:extLst>
              <a:ext uri="{FF2B5EF4-FFF2-40B4-BE49-F238E27FC236}">
                <a16:creationId xmlns:a16="http://schemas.microsoft.com/office/drawing/2014/main" id="{2AE80EAC-B68F-4909-7321-91A9B19173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FA58D5F-8547-EAD0-B3BC-DD92D06E0D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709A9-3D75-4D57-A252-1172DBA4547D}" type="slidenum">
              <a:rPr lang="en-IN" smtClean="0"/>
              <a:t>‹#›</a:t>
            </a:fld>
            <a:endParaRPr lang="en-IN"/>
          </a:p>
        </p:txBody>
      </p:sp>
    </p:spTree>
    <p:extLst>
      <p:ext uri="{BB962C8B-B14F-4D97-AF65-F5344CB8AC3E}">
        <p14:creationId xmlns:p14="http://schemas.microsoft.com/office/powerpoint/2010/main" val="1217066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4.jp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Layout" Target="../slideLayouts/slideLayout6.xml"/><Relationship Id="rId5" Type="http://schemas.openxmlformats.org/officeDocument/2006/relationships/image" Target="../media/image15.jpe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6.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6.xml"/><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6.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6.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slide" Target="slide9.xml"/><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slide" Target="slide9.xml"/><Relationship Id="rId5"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09F043-93A9-0F26-9358-7A2A3F699FD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 t="-1" r="453" b="55204"/>
          <a:stretch/>
        </p:blipFill>
        <p:spPr>
          <a:xfrm>
            <a:off x="1" y="0"/>
            <a:ext cx="12192000" cy="6858000"/>
          </a:xfrm>
          <a:prstGeom prst="rect">
            <a:avLst/>
          </a:prstGeom>
        </p:spPr>
      </p:pic>
      <p:sp>
        <p:nvSpPr>
          <p:cNvPr id="7" name="TextBox 6">
            <a:extLst>
              <a:ext uri="{FF2B5EF4-FFF2-40B4-BE49-F238E27FC236}">
                <a16:creationId xmlns:a16="http://schemas.microsoft.com/office/drawing/2014/main" id="{A1598439-8B56-EF5F-BBE7-E8E4052CF75E}"/>
              </a:ext>
            </a:extLst>
          </p:cNvPr>
          <p:cNvSpPr txBox="1"/>
          <p:nvPr/>
        </p:nvSpPr>
        <p:spPr>
          <a:xfrm>
            <a:off x="1374808" y="2151727"/>
            <a:ext cx="9442383" cy="2554545"/>
          </a:xfrm>
          <a:prstGeom prst="rect">
            <a:avLst/>
          </a:prstGeom>
          <a:noFill/>
        </p:spPr>
        <p:txBody>
          <a:bodyPr wrap="square" rtlCol="0">
            <a:spAutoFit/>
          </a:bodyPr>
          <a:lstStyle/>
          <a:p>
            <a:pPr algn="ctr"/>
            <a:r>
              <a:rPr lang="en-IN" sz="8000" b="1" spc="1000" dirty="0">
                <a:solidFill>
                  <a:srgbClr val="F8EED4"/>
                </a:solidFill>
                <a:latin typeface="Felix Titling" panose="04060505060202020A04" pitchFamily="82" charset="0"/>
              </a:rPr>
              <a:t>Existence</a:t>
            </a:r>
          </a:p>
          <a:p>
            <a:pPr algn="ctr"/>
            <a:r>
              <a:rPr lang="en-IN" sz="8000" b="1" spc="1000" dirty="0">
                <a:solidFill>
                  <a:srgbClr val="F8EED4"/>
                </a:solidFill>
                <a:latin typeface="Felix Titling" panose="04060505060202020A04" pitchFamily="82" charset="0"/>
              </a:rPr>
              <a:t>of GOD</a:t>
            </a:r>
          </a:p>
        </p:txBody>
      </p:sp>
      <p:pic>
        <p:nvPicPr>
          <p:cNvPr id="13" name="Picture 12">
            <a:extLst>
              <a:ext uri="{FF2B5EF4-FFF2-40B4-BE49-F238E27FC236}">
                <a16:creationId xmlns:a16="http://schemas.microsoft.com/office/drawing/2014/main" id="{DDFA01C7-C47A-C437-92A1-FFCA99D8B8A8}"/>
              </a:ext>
            </a:extLst>
          </p:cNvPr>
          <p:cNvPicPr>
            <a:picLocks noChangeAspect="1"/>
          </p:cNvPicPr>
          <p:nvPr/>
        </p:nvPicPr>
        <p:blipFill>
          <a:blip r:embed="rId3">
            <a:alphaModFix amt="77000"/>
            <a:extLst>
              <a:ext uri="{BEBA8EAE-BF5A-486C-A8C5-ECC9F3942E4B}">
                <a14:imgProps xmlns:a14="http://schemas.microsoft.com/office/drawing/2010/main">
                  <a14:imgLayer r:embed="rId4">
                    <a14:imgEffect>
                      <a14:colorTemperature colorTemp="7200"/>
                    </a14:imgEffect>
                    <a14:imgEffect>
                      <a14:saturation sat="210000"/>
                    </a14:imgEffect>
                  </a14:imgLayer>
                </a14:imgProps>
              </a:ext>
              <a:ext uri="{28A0092B-C50C-407E-A947-70E740481C1C}">
                <a14:useLocalDpi xmlns:a14="http://schemas.microsoft.com/office/drawing/2010/main" val="0"/>
              </a:ext>
            </a:extLst>
          </a:blip>
          <a:stretch>
            <a:fillRect/>
          </a:stretch>
        </p:blipFill>
        <p:spPr>
          <a:xfrm>
            <a:off x="-5127168" y="3238499"/>
            <a:ext cx="9019296" cy="5852561"/>
          </a:xfrm>
          <a:prstGeom prst="rect">
            <a:avLst/>
          </a:prstGeom>
        </p:spPr>
      </p:pic>
      <p:pic>
        <p:nvPicPr>
          <p:cNvPr id="14" name="Picture 13">
            <a:extLst>
              <a:ext uri="{FF2B5EF4-FFF2-40B4-BE49-F238E27FC236}">
                <a16:creationId xmlns:a16="http://schemas.microsoft.com/office/drawing/2014/main" id="{356F486D-081B-9823-1C08-1A734E694E02}"/>
              </a:ext>
            </a:extLst>
          </p:cNvPr>
          <p:cNvPicPr>
            <a:picLocks noChangeAspect="1"/>
          </p:cNvPicPr>
          <p:nvPr/>
        </p:nvPicPr>
        <p:blipFill>
          <a:blip r:embed="rId3">
            <a:alphaModFix amt="77000"/>
            <a:extLst>
              <a:ext uri="{BEBA8EAE-BF5A-486C-A8C5-ECC9F3942E4B}">
                <a14:imgProps xmlns:a14="http://schemas.microsoft.com/office/drawing/2010/main">
                  <a14:imgLayer r:embed="rId4">
                    <a14:imgEffect>
                      <a14:colorTemperature colorTemp="7200"/>
                    </a14:imgEffect>
                    <a14:imgEffect>
                      <a14:saturation sat="210000"/>
                    </a14:imgEffect>
                  </a14:imgLayer>
                </a14:imgProps>
              </a:ext>
              <a:ext uri="{28A0092B-C50C-407E-A947-70E740481C1C}">
                <a14:useLocalDpi xmlns:a14="http://schemas.microsoft.com/office/drawing/2010/main" val="0"/>
              </a:ext>
            </a:extLst>
          </a:blip>
          <a:stretch>
            <a:fillRect/>
          </a:stretch>
        </p:blipFill>
        <p:spPr>
          <a:xfrm>
            <a:off x="7928153" y="-1263637"/>
            <a:ext cx="8527694" cy="5533564"/>
          </a:xfrm>
          <a:prstGeom prst="rect">
            <a:avLst/>
          </a:prstGeom>
        </p:spPr>
      </p:pic>
      <p:sp>
        <p:nvSpPr>
          <p:cNvPr id="16" name="TextBox 15">
            <a:extLst>
              <a:ext uri="{FF2B5EF4-FFF2-40B4-BE49-F238E27FC236}">
                <a16:creationId xmlns:a16="http://schemas.microsoft.com/office/drawing/2014/main" id="{DF55CBA0-F3E0-E9AE-98CD-362FB0998BD4}"/>
              </a:ext>
            </a:extLst>
          </p:cNvPr>
          <p:cNvSpPr txBox="1"/>
          <p:nvPr/>
        </p:nvSpPr>
        <p:spPr>
          <a:xfrm>
            <a:off x="2038274" y="9872249"/>
            <a:ext cx="8115449" cy="2554545"/>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THEISM : BELIEVES IN EXISTENCE OF GOD.</a:t>
            </a:r>
          </a:p>
          <a:p>
            <a:pPr marL="342900" indent="-342900">
              <a:buFont typeface="Arial" panose="020B0604020202020204" pitchFamily="34" charset="0"/>
              <a:buChar char="•"/>
            </a:pPr>
            <a:endParaRPr lang="en-IN" sz="2000" dirty="0">
              <a:solidFill>
                <a:srgbClr val="F8EED4"/>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ATHEISM: NOT BELIEVES IN EXISTENCE OF GOD.</a:t>
            </a:r>
          </a:p>
          <a:p>
            <a:pPr marL="342900" indent="-342900">
              <a:buFont typeface="Arial" panose="020B0604020202020204" pitchFamily="34" charset="0"/>
              <a:buChar char="•"/>
            </a:pPr>
            <a:endParaRPr lang="en-IN" sz="2000" dirty="0">
              <a:solidFill>
                <a:srgbClr val="F8EED4"/>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OMNIPOTENT: EVERYTHING IS POSSIBLE, LOGICALLY IMPOSSIBLE (DESCARTE)</a:t>
            </a:r>
          </a:p>
          <a:p>
            <a:pPr marL="342900" indent="-342900">
              <a:buFont typeface="Arial" panose="020B0604020202020204" pitchFamily="34" charset="0"/>
              <a:buChar char="•"/>
            </a:pPr>
            <a:endParaRPr lang="en-IN" sz="2000" dirty="0">
              <a:solidFill>
                <a:srgbClr val="F8EED4"/>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OMNISCIENT: KNOWS EVERYTHING.</a:t>
            </a:r>
          </a:p>
        </p:txBody>
      </p:sp>
      <p:sp>
        <p:nvSpPr>
          <p:cNvPr id="17" name="TextBox 16">
            <a:extLst>
              <a:ext uri="{FF2B5EF4-FFF2-40B4-BE49-F238E27FC236}">
                <a16:creationId xmlns:a16="http://schemas.microsoft.com/office/drawing/2014/main" id="{09D3E1D4-7FC3-1106-BFF0-32DBA93582CD}"/>
              </a:ext>
            </a:extLst>
          </p:cNvPr>
          <p:cNvSpPr txBox="1"/>
          <p:nvPr/>
        </p:nvSpPr>
        <p:spPr>
          <a:xfrm>
            <a:off x="3334633" y="8239484"/>
            <a:ext cx="5522729" cy="646331"/>
          </a:xfrm>
          <a:prstGeom prst="rect">
            <a:avLst/>
          </a:prstGeom>
          <a:noFill/>
        </p:spPr>
        <p:txBody>
          <a:bodyPr wrap="square" rtlCol="0">
            <a:spAutoFit/>
          </a:bodyPr>
          <a:lstStyle/>
          <a:p>
            <a:pPr algn="ctr"/>
            <a:r>
              <a:rPr lang="en-IN" sz="3600" b="1" spc="500" dirty="0">
                <a:solidFill>
                  <a:srgbClr val="F8EED4"/>
                </a:solidFill>
                <a:latin typeface="Felix Titling" panose="04060505060202020A04" pitchFamily="82" charset="0"/>
                <a:cs typeface="Poppins" panose="00000500000000000000" pitchFamily="2" charset="0"/>
              </a:rPr>
              <a:t>WORLD VIEWS</a:t>
            </a:r>
          </a:p>
        </p:txBody>
      </p:sp>
    </p:spTree>
    <p:extLst>
      <p:ext uri="{BB962C8B-B14F-4D97-AF65-F5344CB8AC3E}">
        <p14:creationId xmlns:p14="http://schemas.microsoft.com/office/powerpoint/2010/main" val="152354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1AD242-FE29-44AB-0ED9-28AC1D1CC35C}"/>
              </a:ext>
            </a:extLst>
          </p:cNvPr>
          <p:cNvPicPr>
            <a:picLocks noChangeAspect="1"/>
          </p:cNvPicPr>
          <p:nvPr/>
        </p:nvPicPr>
        <p:blipFill rotWithShape="1">
          <a:blip r:embed="rId2">
            <a:alphaModFix amt="34000"/>
            <a:extLst>
              <a:ext uri="{BEBA8EAE-BF5A-486C-A8C5-ECC9F3942E4B}">
                <a14:imgProps xmlns:a14="http://schemas.microsoft.com/office/drawing/2010/main">
                  <a14:imgLayer r:embed="rId3">
                    <a14:imgEffect>
                      <a14:artisticBlur radius="6"/>
                    </a14:imgEffect>
                  </a14:imgLayer>
                </a14:imgProps>
              </a:ext>
              <a:ext uri="{28A0092B-C50C-407E-A947-70E740481C1C}">
                <a14:useLocalDpi xmlns:a14="http://schemas.microsoft.com/office/drawing/2010/main" val="0"/>
              </a:ext>
            </a:extLst>
          </a:blip>
          <a:srcRect b="67067"/>
          <a:stretch/>
        </p:blipFill>
        <p:spPr>
          <a:xfrm>
            <a:off x="-5" y="0"/>
            <a:ext cx="12192000" cy="6858000"/>
          </a:xfrm>
          <a:prstGeom prst="rect">
            <a:avLst/>
          </a:prstGeom>
          <a:effectLst>
            <a:glow>
              <a:schemeClr val="accent1">
                <a:alpha val="40000"/>
              </a:schemeClr>
            </a:glow>
            <a:softEdge rad="0"/>
          </a:effectLst>
        </p:spPr>
      </p:pic>
      <p:sp>
        <p:nvSpPr>
          <p:cNvPr id="5" name="TextBox 4">
            <a:extLst>
              <a:ext uri="{FF2B5EF4-FFF2-40B4-BE49-F238E27FC236}">
                <a16:creationId xmlns:a16="http://schemas.microsoft.com/office/drawing/2014/main" id="{0CCD75BF-FBEE-9A30-03D5-3FB83ECC698A}"/>
              </a:ext>
            </a:extLst>
          </p:cNvPr>
          <p:cNvSpPr txBox="1"/>
          <p:nvPr/>
        </p:nvSpPr>
        <p:spPr>
          <a:xfrm>
            <a:off x="1374808" y="3429000"/>
            <a:ext cx="9606459" cy="1761251"/>
          </a:xfrm>
          <a:prstGeom prst="rect">
            <a:avLst/>
          </a:prstGeom>
          <a:noFill/>
        </p:spPr>
        <p:txBody>
          <a:bodyPr wrap="square" rtlCol="0">
            <a:spAutoFit/>
          </a:bodyPr>
          <a:lstStyle/>
          <a:p>
            <a:pPr>
              <a:lnSpc>
                <a:spcPct val="150000"/>
              </a:lnSpc>
            </a:pPr>
            <a:r>
              <a:rPr lang="en-IN" sz="2000" b="1" u="sng" dirty="0">
                <a:solidFill>
                  <a:schemeClr val="bg1"/>
                </a:solidFill>
                <a:latin typeface="Poppins" panose="00000500000000000000" pitchFamily="2" charset="0"/>
                <a:cs typeface="Poppins" panose="00000500000000000000" pitchFamily="2" charset="0"/>
              </a:rPr>
              <a:t>ANSELM'S FORMULATION</a:t>
            </a:r>
          </a:p>
          <a:p>
            <a:pPr>
              <a:lnSpc>
                <a:spcPct val="150000"/>
              </a:lnSpc>
            </a:pPr>
            <a:r>
              <a:rPr lang="en-IN" dirty="0">
                <a:solidFill>
                  <a:schemeClr val="bg1"/>
                </a:solidFill>
                <a:latin typeface="Poppins" panose="00000500000000000000" pitchFamily="2" charset="0"/>
                <a:cs typeface="Poppins" panose="00000500000000000000" pitchFamily="2" charset="0"/>
              </a:rPr>
              <a:t>The most famous version of the ontological argument comes from St. Anselm of Canterbury. He defined God as "that than which nothing greater can be conceived." This means God is the greatest possible being imaginable.</a:t>
            </a:r>
          </a:p>
        </p:txBody>
      </p:sp>
      <p:sp>
        <p:nvSpPr>
          <p:cNvPr id="6" name="TextBox 5">
            <a:extLst>
              <a:ext uri="{FF2B5EF4-FFF2-40B4-BE49-F238E27FC236}">
                <a16:creationId xmlns:a16="http://schemas.microsoft.com/office/drawing/2014/main" id="{7B536560-484B-F10D-7577-7BF0C9B8370E}"/>
              </a:ext>
            </a:extLst>
          </p:cNvPr>
          <p:cNvSpPr txBox="1"/>
          <p:nvPr/>
        </p:nvSpPr>
        <p:spPr>
          <a:xfrm>
            <a:off x="1054095" y="903773"/>
            <a:ext cx="10083800" cy="646331"/>
          </a:xfrm>
          <a:prstGeom prst="rect">
            <a:avLst/>
          </a:prstGeom>
          <a:noFill/>
        </p:spPr>
        <p:txBody>
          <a:bodyPr wrap="square" rtlCol="0">
            <a:spAutoFit/>
          </a:bodyPr>
          <a:lstStyle/>
          <a:p>
            <a:pPr algn="ctr"/>
            <a:r>
              <a:rPr lang="en-IN" sz="3600" b="1" spc="500" dirty="0">
                <a:solidFill>
                  <a:schemeClr val="bg1"/>
                </a:solidFill>
                <a:latin typeface="Felix Titling" panose="04060505060202020A04" pitchFamily="82" charset="0"/>
                <a:cs typeface="Poppins" panose="00000500000000000000" pitchFamily="2" charset="0"/>
              </a:rPr>
              <a:t>The Ontological Argument</a:t>
            </a:r>
          </a:p>
        </p:txBody>
      </p:sp>
      <p:sp>
        <p:nvSpPr>
          <p:cNvPr id="7" name="TextBox 6">
            <a:extLst>
              <a:ext uri="{FF2B5EF4-FFF2-40B4-BE49-F238E27FC236}">
                <a16:creationId xmlns:a16="http://schemas.microsoft.com/office/drawing/2014/main" id="{0D86F9E7-F10F-F6C3-7066-573AC2538BAF}"/>
              </a:ext>
            </a:extLst>
          </p:cNvPr>
          <p:cNvSpPr txBox="1"/>
          <p:nvPr/>
        </p:nvSpPr>
        <p:spPr>
          <a:xfrm>
            <a:off x="1374804" y="2096038"/>
            <a:ext cx="9843529" cy="830997"/>
          </a:xfrm>
          <a:prstGeom prst="rect">
            <a:avLst/>
          </a:prstGeom>
          <a:noFill/>
        </p:spPr>
        <p:txBody>
          <a:bodyPr wrap="square" rtlCol="0">
            <a:spAutoFit/>
          </a:bodyPr>
          <a:lstStyle/>
          <a:p>
            <a:pPr algn="just"/>
            <a:r>
              <a:rPr lang="en-IN" sz="1600" dirty="0">
                <a:solidFill>
                  <a:schemeClr val="bg1"/>
                </a:solidFill>
                <a:latin typeface="Poppins" panose="00000500000000000000" pitchFamily="2" charset="0"/>
                <a:cs typeface="Poppins" panose="00000500000000000000" pitchFamily="2" charset="0"/>
              </a:rPr>
              <a:t>The ontological argument is a fascinating philosophical attempt to prove the existence of God through pure reason, rather than empirical evidence or experience. It's a purely conceptual argument, focusing on the idea of God itself.</a:t>
            </a:r>
          </a:p>
        </p:txBody>
      </p:sp>
    </p:spTree>
    <p:extLst>
      <p:ext uri="{BB962C8B-B14F-4D97-AF65-F5344CB8AC3E}">
        <p14:creationId xmlns:p14="http://schemas.microsoft.com/office/powerpoint/2010/main" val="2810188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1AD242-FE29-44AB-0ED9-28AC1D1CC35C}"/>
              </a:ext>
            </a:extLst>
          </p:cNvPr>
          <p:cNvPicPr>
            <a:picLocks noChangeAspect="1"/>
          </p:cNvPicPr>
          <p:nvPr/>
        </p:nvPicPr>
        <p:blipFill rotWithShape="1">
          <a:blip r:embed="rId2">
            <a:alphaModFix amt="34000"/>
            <a:extLst>
              <a:ext uri="{BEBA8EAE-BF5A-486C-A8C5-ECC9F3942E4B}">
                <a14:imgProps xmlns:a14="http://schemas.microsoft.com/office/drawing/2010/main">
                  <a14:imgLayer r:embed="rId3">
                    <a14:imgEffect>
                      <a14:artisticBlur radius="6"/>
                    </a14:imgEffect>
                  </a14:imgLayer>
                </a14:imgProps>
              </a:ext>
              <a:ext uri="{28A0092B-C50C-407E-A947-70E740481C1C}">
                <a14:useLocalDpi xmlns:a14="http://schemas.microsoft.com/office/drawing/2010/main" val="0"/>
              </a:ext>
            </a:extLst>
          </a:blip>
          <a:srcRect t="27811" b="39256"/>
          <a:stretch/>
        </p:blipFill>
        <p:spPr>
          <a:xfrm>
            <a:off x="-5" y="0"/>
            <a:ext cx="12192000" cy="6858000"/>
          </a:xfrm>
          <a:prstGeom prst="rect">
            <a:avLst/>
          </a:prstGeom>
          <a:effectLst>
            <a:glow>
              <a:schemeClr val="accent1">
                <a:alpha val="40000"/>
              </a:schemeClr>
            </a:glow>
            <a:softEdge rad="0"/>
          </a:effectLst>
        </p:spPr>
      </p:pic>
      <p:sp>
        <p:nvSpPr>
          <p:cNvPr id="5" name="TextBox 4">
            <a:extLst>
              <a:ext uri="{FF2B5EF4-FFF2-40B4-BE49-F238E27FC236}">
                <a16:creationId xmlns:a16="http://schemas.microsoft.com/office/drawing/2014/main" id="{0CCD75BF-FBEE-9A30-03D5-3FB83ECC698A}"/>
              </a:ext>
            </a:extLst>
          </p:cNvPr>
          <p:cNvSpPr txBox="1"/>
          <p:nvPr/>
        </p:nvSpPr>
        <p:spPr>
          <a:xfrm>
            <a:off x="1210737" y="1854200"/>
            <a:ext cx="9606459" cy="3280385"/>
          </a:xfrm>
          <a:prstGeom prst="rect">
            <a:avLst/>
          </a:prstGeom>
          <a:noFill/>
        </p:spPr>
        <p:txBody>
          <a:bodyPr wrap="square" rtlCol="0">
            <a:spAutoFit/>
          </a:bodyPr>
          <a:lstStyle/>
          <a:p>
            <a:pPr marL="457200" indent="-457200">
              <a:lnSpc>
                <a:spcPct val="150000"/>
              </a:lnSpc>
              <a:buFont typeface="+mj-lt"/>
              <a:buAutoNum type="arabicPeriod"/>
            </a:pPr>
            <a:r>
              <a:rPr lang="en-IN" sz="2000" dirty="0">
                <a:solidFill>
                  <a:schemeClr val="bg1"/>
                </a:solidFill>
                <a:latin typeface="Poppins" panose="00000500000000000000" pitchFamily="2" charset="0"/>
                <a:cs typeface="Poppins" panose="00000500000000000000" pitchFamily="2" charset="0"/>
              </a:rPr>
              <a:t>God is defined as the greatest conceivable being.</a:t>
            </a:r>
          </a:p>
          <a:p>
            <a:pPr marL="457200" indent="-457200">
              <a:lnSpc>
                <a:spcPct val="150000"/>
              </a:lnSpc>
              <a:buFont typeface="+mj-lt"/>
              <a:buAutoNum type="arabicPeriod"/>
            </a:pPr>
            <a:r>
              <a:rPr lang="en-IN" sz="2000" dirty="0">
                <a:solidFill>
                  <a:schemeClr val="bg1"/>
                </a:solidFill>
                <a:latin typeface="Poppins" panose="00000500000000000000" pitchFamily="2" charset="0"/>
                <a:cs typeface="Poppins" panose="00000500000000000000" pitchFamily="2" charset="0"/>
              </a:rPr>
              <a:t>A being that exists in reality is greater than a being that exists only in the mind.</a:t>
            </a:r>
          </a:p>
          <a:p>
            <a:pPr marL="457200" indent="-457200">
              <a:lnSpc>
                <a:spcPct val="150000"/>
              </a:lnSpc>
              <a:buFont typeface="+mj-lt"/>
              <a:buAutoNum type="arabicPeriod"/>
            </a:pPr>
            <a:r>
              <a:rPr lang="en-IN" sz="2000" dirty="0">
                <a:solidFill>
                  <a:schemeClr val="bg1"/>
                </a:solidFill>
                <a:latin typeface="Poppins" panose="00000500000000000000" pitchFamily="2" charset="0"/>
                <a:cs typeface="Poppins" panose="00000500000000000000" pitchFamily="2" charset="0"/>
              </a:rPr>
              <a:t>If God exists only in the mind, then we can conceive of a greater being (one that exists in reality).</a:t>
            </a:r>
          </a:p>
          <a:p>
            <a:pPr marL="457200" indent="-457200">
              <a:lnSpc>
                <a:spcPct val="150000"/>
              </a:lnSpc>
              <a:buFont typeface="+mj-lt"/>
              <a:buAutoNum type="arabicPeriod"/>
            </a:pPr>
            <a:r>
              <a:rPr lang="en-IN" sz="2000" dirty="0">
                <a:solidFill>
                  <a:schemeClr val="bg1"/>
                </a:solidFill>
                <a:latin typeface="Poppins" panose="00000500000000000000" pitchFamily="2" charset="0"/>
                <a:cs typeface="Poppins" panose="00000500000000000000" pitchFamily="2" charset="0"/>
              </a:rPr>
              <a:t>But God is defined as the greatest conceivable being.</a:t>
            </a:r>
          </a:p>
          <a:p>
            <a:pPr marL="457200" indent="-457200">
              <a:lnSpc>
                <a:spcPct val="150000"/>
              </a:lnSpc>
              <a:buFont typeface="+mj-lt"/>
              <a:buAutoNum type="arabicPeriod"/>
            </a:pPr>
            <a:r>
              <a:rPr lang="en-IN" sz="2000" dirty="0">
                <a:solidFill>
                  <a:schemeClr val="bg1"/>
                </a:solidFill>
                <a:latin typeface="Poppins" panose="00000500000000000000" pitchFamily="2" charset="0"/>
                <a:cs typeface="Poppins" panose="00000500000000000000" pitchFamily="2" charset="0"/>
              </a:rPr>
              <a:t>Therefore, God must exist in reality.</a:t>
            </a:r>
          </a:p>
        </p:txBody>
      </p:sp>
      <p:sp>
        <p:nvSpPr>
          <p:cNvPr id="6" name="TextBox 5">
            <a:extLst>
              <a:ext uri="{FF2B5EF4-FFF2-40B4-BE49-F238E27FC236}">
                <a16:creationId xmlns:a16="http://schemas.microsoft.com/office/drawing/2014/main" id="{7B536560-484B-F10D-7577-7BF0C9B8370E}"/>
              </a:ext>
            </a:extLst>
          </p:cNvPr>
          <p:cNvSpPr txBox="1"/>
          <p:nvPr/>
        </p:nvSpPr>
        <p:spPr>
          <a:xfrm>
            <a:off x="1054095" y="903773"/>
            <a:ext cx="10083800" cy="646331"/>
          </a:xfrm>
          <a:prstGeom prst="rect">
            <a:avLst/>
          </a:prstGeom>
          <a:noFill/>
        </p:spPr>
        <p:txBody>
          <a:bodyPr wrap="square" rtlCol="0">
            <a:spAutoFit/>
          </a:bodyPr>
          <a:lstStyle/>
          <a:p>
            <a:pPr algn="ctr"/>
            <a:r>
              <a:rPr lang="en-IN" sz="3600" b="1" spc="500" dirty="0">
                <a:solidFill>
                  <a:schemeClr val="bg1"/>
                </a:solidFill>
                <a:latin typeface="Felix Titling" panose="04060505060202020A04" pitchFamily="82" charset="0"/>
                <a:cs typeface="Poppins" panose="00000500000000000000" pitchFamily="2" charset="0"/>
              </a:rPr>
              <a:t>Anselm then argued:</a:t>
            </a:r>
          </a:p>
        </p:txBody>
      </p:sp>
      <p:sp>
        <p:nvSpPr>
          <p:cNvPr id="7" name="TextBox 6">
            <a:extLst>
              <a:ext uri="{FF2B5EF4-FFF2-40B4-BE49-F238E27FC236}">
                <a16:creationId xmlns:a16="http://schemas.microsoft.com/office/drawing/2014/main" id="{0D86F9E7-F10F-F6C3-7066-573AC2538BAF}"/>
              </a:ext>
            </a:extLst>
          </p:cNvPr>
          <p:cNvSpPr txBox="1"/>
          <p:nvPr/>
        </p:nvSpPr>
        <p:spPr>
          <a:xfrm>
            <a:off x="1054095" y="5438681"/>
            <a:ext cx="9843529" cy="830997"/>
          </a:xfrm>
          <a:prstGeom prst="rect">
            <a:avLst/>
          </a:prstGeom>
          <a:noFill/>
        </p:spPr>
        <p:txBody>
          <a:bodyPr wrap="square" rtlCol="0">
            <a:spAutoFit/>
          </a:bodyPr>
          <a:lstStyle/>
          <a:p>
            <a:pPr algn="just"/>
            <a:r>
              <a:rPr lang="en-IN" sz="1600" dirty="0">
                <a:solidFill>
                  <a:schemeClr val="bg1"/>
                </a:solidFill>
                <a:latin typeface="Poppins" panose="00000500000000000000" pitchFamily="2" charset="0"/>
                <a:cs typeface="Poppins" panose="00000500000000000000" pitchFamily="2" charset="0"/>
              </a:rPr>
              <a:t>Essentially, Anselm concludes that if God is the greatest possible being, then existence is a necessary attribute of God. To imagine God without existence is to imagine something greater than God, which is a contradiction.</a:t>
            </a:r>
          </a:p>
        </p:txBody>
      </p:sp>
    </p:spTree>
    <p:extLst>
      <p:ext uri="{BB962C8B-B14F-4D97-AF65-F5344CB8AC3E}">
        <p14:creationId xmlns:p14="http://schemas.microsoft.com/office/powerpoint/2010/main" val="789864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1AD242-FE29-44AB-0ED9-28AC1D1CC35C}"/>
              </a:ext>
            </a:extLst>
          </p:cNvPr>
          <p:cNvPicPr>
            <a:picLocks noChangeAspect="1"/>
          </p:cNvPicPr>
          <p:nvPr/>
        </p:nvPicPr>
        <p:blipFill rotWithShape="1">
          <a:blip r:embed="rId2">
            <a:alphaModFix amt="58000"/>
            <a:extLst>
              <a:ext uri="{BEBA8EAE-BF5A-486C-A8C5-ECC9F3942E4B}">
                <a14:imgProps xmlns:a14="http://schemas.microsoft.com/office/drawing/2010/main">
                  <a14:imgLayer r:embed="rId3">
                    <a14:imgEffect>
                      <a14:artisticBlur radius="6"/>
                    </a14:imgEffect>
                  </a14:imgLayer>
                </a14:imgProps>
              </a:ext>
              <a:ext uri="{28A0092B-C50C-407E-A947-70E740481C1C}">
                <a14:useLocalDpi xmlns:a14="http://schemas.microsoft.com/office/drawing/2010/main" val="0"/>
              </a:ext>
            </a:extLst>
          </a:blip>
          <a:srcRect t="63145" b="3922"/>
          <a:stretch/>
        </p:blipFill>
        <p:spPr>
          <a:xfrm>
            <a:off x="0" y="0"/>
            <a:ext cx="12192000" cy="6858000"/>
          </a:xfrm>
          <a:prstGeom prst="rect">
            <a:avLst/>
          </a:prstGeom>
        </p:spPr>
      </p:pic>
      <p:sp>
        <p:nvSpPr>
          <p:cNvPr id="6" name="TextBox 5">
            <a:extLst>
              <a:ext uri="{FF2B5EF4-FFF2-40B4-BE49-F238E27FC236}">
                <a16:creationId xmlns:a16="http://schemas.microsoft.com/office/drawing/2014/main" id="{0662C9FC-3C02-E86A-0B2C-962B78D23B09}"/>
              </a:ext>
            </a:extLst>
          </p:cNvPr>
          <p:cNvSpPr txBox="1"/>
          <p:nvPr/>
        </p:nvSpPr>
        <p:spPr>
          <a:xfrm>
            <a:off x="1147229" y="2250224"/>
            <a:ext cx="9763096" cy="296158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Existence is not a predicate: </a:t>
            </a:r>
            <a:r>
              <a:rPr lang="en-IN" dirty="0">
                <a:solidFill>
                  <a:schemeClr val="bg1"/>
                </a:solidFill>
                <a:latin typeface="Poppins" panose="00000500000000000000" pitchFamily="2" charset="0"/>
                <a:cs typeface="Poppins" panose="00000500000000000000" pitchFamily="2" charset="0"/>
              </a:rPr>
              <a:t>Critics argue that existence is not a property or attribute like being tall or blue. Therefore, it cannot be part of a definition.</a:t>
            </a:r>
          </a:p>
          <a:p>
            <a:pPr marL="342900" indent="-34290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Conceptual vs. Real: </a:t>
            </a:r>
            <a:r>
              <a:rPr lang="en-IN" dirty="0">
                <a:solidFill>
                  <a:schemeClr val="bg1"/>
                </a:solidFill>
                <a:latin typeface="Poppins" panose="00000500000000000000" pitchFamily="2" charset="0"/>
                <a:cs typeface="Poppins" panose="00000500000000000000" pitchFamily="2" charset="0"/>
              </a:rPr>
              <a:t>Just because we can conceive of something doesn't mean it exists in reality. For example, we can conceive of a perfect unicorn, but that doesn't mean it exists.</a:t>
            </a:r>
          </a:p>
          <a:p>
            <a:pPr marL="342900" indent="-34290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Circular reasoning: </a:t>
            </a:r>
            <a:r>
              <a:rPr lang="en-IN" dirty="0">
                <a:solidFill>
                  <a:schemeClr val="bg1"/>
                </a:solidFill>
                <a:latin typeface="Poppins" panose="00000500000000000000" pitchFamily="2" charset="0"/>
                <a:cs typeface="Poppins" panose="00000500000000000000" pitchFamily="2" charset="0"/>
              </a:rPr>
              <a:t>Some argue that Anselm's argument is circular, as it assumes God's existence in the definition of God.</a:t>
            </a:r>
          </a:p>
        </p:txBody>
      </p:sp>
      <p:sp>
        <p:nvSpPr>
          <p:cNvPr id="7" name="TextBox 6">
            <a:extLst>
              <a:ext uri="{FF2B5EF4-FFF2-40B4-BE49-F238E27FC236}">
                <a16:creationId xmlns:a16="http://schemas.microsoft.com/office/drawing/2014/main" id="{F6DD2013-8571-2CD0-4BAD-B7E72EBF4A46}"/>
              </a:ext>
            </a:extLst>
          </p:cNvPr>
          <p:cNvSpPr txBox="1"/>
          <p:nvPr/>
        </p:nvSpPr>
        <p:spPr>
          <a:xfrm>
            <a:off x="1054095" y="615608"/>
            <a:ext cx="10083800" cy="646331"/>
          </a:xfrm>
          <a:prstGeom prst="rect">
            <a:avLst/>
          </a:prstGeom>
          <a:noFill/>
        </p:spPr>
        <p:txBody>
          <a:bodyPr wrap="square" rtlCol="0">
            <a:spAutoFit/>
          </a:bodyPr>
          <a:lstStyle/>
          <a:p>
            <a:pPr algn="ctr"/>
            <a:r>
              <a:rPr lang="en-IN" sz="3600" b="1" spc="500" dirty="0">
                <a:solidFill>
                  <a:schemeClr val="bg1"/>
                </a:solidFill>
                <a:latin typeface="Felix Titling" panose="04060505060202020A04" pitchFamily="82" charset="0"/>
                <a:cs typeface="Poppins" panose="00000500000000000000" pitchFamily="2" charset="0"/>
              </a:rPr>
              <a:t>Criticisms and Variations</a:t>
            </a:r>
          </a:p>
        </p:txBody>
      </p:sp>
      <p:sp>
        <p:nvSpPr>
          <p:cNvPr id="8" name="TextBox 7">
            <a:extLst>
              <a:ext uri="{FF2B5EF4-FFF2-40B4-BE49-F238E27FC236}">
                <a16:creationId xmlns:a16="http://schemas.microsoft.com/office/drawing/2014/main" id="{7B651EF3-119D-08C2-A54B-1EA4D2846E16}"/>
              </a:ext>
            </a:extLst>
          </p:cNvPr>
          <p:cNvSpPr txBox="1"/>
          <p:nvPr/>
        </p:nvSpPr>
        <p:spPr>
          <a:xfrm>
            <a:off x="1147229" y="1467189"/>
            <a:ext cx="9763096" cy="584775"/>
          </a:xfrm>
          <a:prstGeom prst="rect">
            <a:avLst/>
          </a:prstGeom>
          <a:noFill/>
        </p:spPr>
        <p:txBody>
          <a:bodyPr wrap="square" rtlCol="0">
            <a:spAutoFit/>
          </a:bodyPr>
          <a:lstStyle/>
          <a:p>
            <a:pPr algn="just"/>
            <a:r>
              <a:rPr lang="en-IN" sz="1600" dirty="0">
                <a:solidFill>
                  <a:schemeClr val="bg1"/>
                </a:solidFill>
                <a:latin typeface="Poppins" panose="00000500000000000000" pitchFamily="2" charset="0"/>
                <a:cs typeface="Poppins" panose="00000500000000000000" pitchFamily="2" charset="0"/>
              </a:rPr>
              <a:t>The ontological argument has been subjected to intense scrutiny and criticism. Some of the main objections include:</a:t>
            </a:r>
          </a:p>
        </p:txBody>
      </p:sp>
      <p:sp>
        <p:nvSpPr>
          <p:cNvPr id="9" name="TextBox 8">
            <a:extLst>
              <a:ext uri="{FF2B5EF4-FFF2-40B4-BE49-F238E27FC236}">
                <a16:creationId xmlns:a16="http://schemas.microsoft.com/office/drawing/2014/main" id="{EFE80A2B-4780-5386-F2C6-2B0121761AFC}"/>
              </a:ext>
            </a:extLst>
          </p:cNvPr>
          <p:cNvSpPr txBox="1"/>
          <p:nvPr/>
        </p:nvSpPr>
        <p:spPr>
          <a:xfrm>
            <a:off x="1147229" y="5319062"/>
            <a:ext cx="10083800" cy="830997"/>
          </a:xfrm>
          <a:prstGeom prst="rect">
            <a:avLst/>
          </a:prstGeom>
          <a:noFill/>
        </p:spPr>
        <p:txBody>
          <a:bodyPr wrap="square" rtlCol="0">
            <a:spAutoFit/>
          </a:bodyPr>
          <a:lstStyle/>
          <a:p>
            <a:pPr algn="just"/>
            <a:r>
              <a:rPr lang="en-IN" sz="1600" dirty="0">
                <a:solidFill>
                  <a:schemeClr val="bg1"/>
                </a:solidFill>
                <a:latin typeface="Poppins" panose="00000500000000000000" pitchFamily="2" charset="0"/>
                <a:cs typeface="Poppins" panose="00000500000000000000" pitchFamily="2" charset="0"/>
              </a:rPr>
              <a:t>Despite these criticisms, the ontological argument continues to be a subject of philosophical debate. It offers a unique approach to the question of God's existence, even if it's not universally accepted.</a:t>
            </a:r>
          </a:p>
        </p:txBody>
      </p:sp>
    </p:spTree>
    <p:extLst>
      <p:ext uri="{BB962C8B-B14F-4D97-AF65-F5344CB8AC3E}">
        <p14:creationId xmlns:p14="http://schemas.microsoft.com/office/powerpoint/2010/main" val="245385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CCB541-B83C-341F-D25A-E46AF9E5FC95}"/>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10334" b="44662"/>
          <a:stretch/>
        </p:blipFill>
        <p:spPr>
          <a:xfrm>
            <a:off x="0" y="0"/>
            <a:ext cx="12191999" cy="6858000"/>
          </a:xfrm>
          <a:prstGeom prst="rect">
            <a:avLst/>
          </a:prstGeom>
        </p:spPr>
      </p:pic>
      <p:sp>
        <p:nvSpPr>
          <p:cNvPr id="5" name="TextBox 4">
            <a:extLst>
              <a:ext uri="{FF2B5EF4-FFF2-40B4-BE49-F238E27FC236}">
                <a16:creationId xmlns:a16="http://schemas.microsoft.com/office/drawing/2014/main" id="{3A78F6F2-B209-A5AA-1AA2-146122D03BEC}"/>
              </a:ext>
            </a:extLst>
          </p:cNvPr>
          <p:cNvSpPr txBox="1"/>
          <p:nvPr/>
        </p:nvSpPr>
        <p:spPr>
          <a:xfrm>
            <a:off x="869437" y="2734035"/>
            <a:ext cx="10035630" cy="3377078"/>
          </a:xfrm>
          <a:prstGeom prst="rect">
            <a:avLst/>
          </a:prstGeom>
          <a:noFill/>
        </p:spPr>
        <p:txBody>
          <a:bodyPr wrap="square" rtlCol="0">
            <a:spAutoFit/>
          </a:bodyPr>
          <a:lstStyle/>
          <a:p>
            <a:pPr>
              <a:lnSpc>
                <a:spcPct val="150000"/>
              </a:lnSpc>
            </a:pPr>
            <a:r>
              <a:rPr lang="en-IN" b="1" u="sng" dirty="0">
                <a:solidFill>
                  <a:schemeClr val="bg1"/>
                </a:solidFill>
                <a:latin typeface="Poppins" panose="00000500000000000000" pitchFamily="2" charset="0"/>
                <a:cs typeface="Poppins" panose="00000500000000000000" pitchFamily="2" charset="0"/>
              </a:rPr>
              <a:t>Core Premises:</a:t>
            </a:r>
          </a:p>
          <a:p>
            <a:pPr marL="342900" indent="-342900">
              <a:lnSpc>
                <a:spcPct val="150000"/>
              </a:lnSpc>
              <a:buFont typeface="+mj-lt"/>
              <a:buAutoNum type="arabicPeriod"/>
            </a:pPr>
            <a:r>
              <a:rPr lang="en-IN" dirty="0">
                <a:solidFill>
                  <a:schemeClr val="bg1"/>
                </a:solidFill>
                <a:latin typeface="Poppins" panose="00000500000000000000" pitchFamily="2" charset="0"/>
                <a:cs typeface="Poppins" panose="00000500000000000000" pitchFamily="2" charset="0"/>
              </a:rPr>
              <a:t>Objective Moral Values and Duties Exist: There are universal moral principles that transcend cultural and individual preferences.</a:t>
            </a:r>
          </a:p>
          <a:p>
            <a:pPr marL="342900" indent="-342900">
              <a:lnSpc>
                <a:spcPct val="150000"/>
              </a:lnSpc>
              <a:buFont typeface="+mj-lt"/>
              <a:buAutoNum type="arabicPeriod"/>
            </a:pPr>
            <a:r>
              <a:rPr lang="en-IN" dirty="0">
                <a:solidFill>
                  <a:schemeClr val="bg1"/>
                </a:solidFill>
                <a:latin typeface="Poppins" panose="00000500000000000000" pitchFamily="2" charset="0"/>
                <a:cs typeface="Poppins" panose="00000500000000000000" pitchFamily="2" charset="0"/>
              </a:rPr>
              <a:t>These Moral Values and Duties Require a Ground: To have true meaning and authority, moral values and duties must be grounded in something beyond human opinion or societal constructs.</a:t>
            </a:r>
          </a:p>
          <a:p>
            <a:pPr marL="342900" indent="-342900">
              <a:lnSpc>
                <a:spcPct val="150000"/>
              </a:lnSpc>
              <a:buFont typeface="+mj-lt"/>
              <a:buAutoNum type="arabicPeriod"/>
            </a:pPr>
            <a:r>
              <a:rPr lang="en-IN" dirty="0">
                <a:solidFill>
                  <a:schemeClr val="bg1"/>
                </a:solidFill>
                <a:latin typeface="Poppins" panose="00000500000000000000" pitchFamily="2" charset="0"/>
                <a:cs typeface="Poppins" panose="00000500000000000000" pitchFamily="2" charset="0"/>
              </a:rPr>
              <a:t>God is the Best Explanation: The most plausible explanation for the existence of objective moral values and duties is a divine being who is the source of moral law.</a:t>
            </a:r>
          </a:p>
        </p:txBody>
      </p:sp>
      <p:sp>
        <p:nvSpPr>
          <p:cNvPr id="6" name="TextBox 5">
            <a:extLst>
              <a:ext uri="{FF2B5EF4-FFF2-40B4-BE49-F238E27FC236}">
                <a16:creationId xmlns:a16="http://schemas.microsoft.com/office/drawing/2014/main" id="{58DB5997-B1CB-C86D-4252-5636805F6DEA}"/>
              </a:ext>
            </a:extLst>
          </p:cNvPr>
          <p:cNvSpPr txBox="1"/>
          <p:nvPr/>
        </p:nvSpPr>
        <p:spPr>
          <a:xfrm>
            <a:off x="1054095" y="903773"/>
            <a:ext cx="10083800" cy="646331"/>
          </a:xfrm>
          <a:prstGeom prst="rect">
            <a:avLst/>
          </a:prstGeom>
          <a:noFill/>
        </p:spPr>
        <p:txBody>
          <a:bodyPr wrap="square" rtlCol="0">
            <a:spAutoFit/>
          </a:bodyPr>
          <a:lstStyle/>
          <a:p>
            <a:pPr algn="ctr"/>
            <a:r>
              <a:rPr lang="en-IN" sz="3600" b="1" spc="500" dirty="0">
                <a:solidFill>
                  <a:schemeClr val="bg1"/>
                </a:solidFill>
                <a:latin typeface="Felix Titling" panose="04060505060202020A04" pitchFamily="82" charset="0"/>
                <a:cs typeface="Poppins" panose="00000500000000000000" pitchFamily="2" charset="0"/>
              </a:rPr>
              <a:t>The Moral Argument</a:t>
            </a:r>
          </a:p>
        </p:txBody>
      </p:sp>
      <p:sp>
        <p:nvSpPr>
          <p:cNvPr id="7" name="TextBox 6">
            <a:extLst>
              <a:ext uri="{FF2B5EF4-FFF2-40B4-BE49-F238E27FC236}">
                <a16:creationId xmlns:a16="http://schemas.microsoft.com/office/drawing/2014/main" id="{8BE0223C-A423-8B29-66DA-3740C5633859}"/>
              </a:ext>
            </a:extLst>
          </p:cNvPr>
          <p:cNvSpPr txBox="1"/>
          <p:nvPr/>
        </p:nvSpPr>
        <p:spPr>
          <a:xfrm>
            <a:off x="753534" y="1749622"/>
            <a:ext cx="10464800" cy="830997"/>
          </a:xfrm>
          <a:prstGeom prst="rect">
            <a:avLst/>
          </a:prstGeom>
          <a:noFill/>
        </p:spPr>
        <p:txBody>
          <a:bodyPr wrap="square" rtlCol="0">
            <a:spAutoFit/>
          </a:bodyPr>
          <a:lstStyle/>
          <a:p>
            <a:pPr algn="just"/>
            <a:r>
              <a:rPr lang="en-IN" sz="1600" dirty="0">
                <a:solidFill>
                  <a:schemeClr val="bg1"/>
                </a:solidFill>
                <a:latin typeface="Poppins" panose="00000500000000000000" pitchFamily="2" charset="0"/>
                <a:cs typeface="Poppins" panose="00000500000000000000" pitchFamily="2" charset="0"/>
              </a:rPr>
              <a:t>The moral argument posits that the existence of objective moral values and duties necessitates the existence of God as their ultimate ground or source. In essence, it argues that without a divine being to establish moral law, there can be no basis for morality.</a:t>
            </a:r>
          </a:p>
        </p:txBody>
      </p:sp>
    </p:spTree>
    <p:extLst>
      <p:ext uri="{BB962C8B-B14F-4D97-AF65-F5344CB8AC3E}">
        <p14:creationId xmlns:p14="http://schemas.microsoft.com/office/powerpoint/2010/main" val="15178515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CCB541-B83C-341F-D25A-E46AF9E5FC95}"/>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54996"/>
          <a:stretch/>
        </p:blipFill>
        <p:spPr>
          <a:xfrm>
            <a:off x="0" y="0"/>
            <a:ext cx="12191999" cy="6858000"/>
          </a:xfrm>
          <a:prstGeom prst="rect">
            <a:avLst/>
          </a:prstGeom>
        </p:spPr>
      </p:pic>
      <p:sp>
        <p:nvSpPr>
          <p:cNvPr id="5" name="TextBox 4">
            <a:extLst>
              <a:ext uri="{FF2B5EF4-FFF2-40B4-BE49-F238E27FC236}">
                <a16:creationId xmlns:a16="http://schemas.microsoft.com/office/drawing/2014/main" id="{3A78F6F2-B209-A5AA-1AA2-146122D03BEC}"/>
              </a:ext>
            </a:extLst>
          </p:cNvPr>
          <p:cNvSpPr txBox="1"/>
          <p:nvPr/>
        </p:nvSpPr>
        <p:spPr>
          <a:xfrm>
            <a:off x="1374808" y="1920695"/>
            <a:ext cx="9606459" cy="2961580"/>
          </a:xfrm>
          <a:prstGeom prst="rect">
            <a:avLst/>
          </a:prstGeom>
          <a:noFill/>
        </p:spPr>
        <p:txBody>
          <a:bodyPr wrap="square" rtlCol="0">
            <a:spAutoFit/>
          </a:bodyPr>
          <a:lstStyle/>
          <a:p>
            <a:pPr>
              <a:lnSpc>
                <a:spcPct val="150000"/>
              </a:lnSpc>
            </a:pPr>
            <a:r>
              <a:rPr lang="en-IN" dirty="0">
                <a:solidFill>
                  <a:schemeClr val="bg1"/>
                </a:solidFill>
                <a:latin typeface="Poppins" panose="00000500000000000000" pitchFamily="2" charset="0"/>
                <a:cs typeface="Poppins" panose="00000500000000000000" pitchFamily="2" charset="0"/>
              </a:rPr>
              <a:t>The moral argument is not without its challenges:</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Is Morality Objective?: </a:t>
            </a:r>
            <a:r>
              <a:rPr lang="en-IN" dirty="0">
                <a:solidFill>
                  <a:schemeClr val="bg1"/>
                </a:solidFill>
                <a:latin typeface="Poppins" panose="00000500000000000000" pitchFamily="2" charset="0"/>
                <a:cs typeface="Poppins" panose="00000500000000000000" pitchFamily="2" charset="0"/>
              </a:rPr>
              <a:t>Some philosophers argue that morality is subjective or culturally constructed, undermining the premise of objective moral values.</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Other Groundings:</a:t>
            </a:r>
            <a:r>
              <a:rPr lang="en-IN" dirty="0">
                <a:solidFill>
                  <a:schemeClr val="bg1"/>
                </a:solidFill>
                <a:latin typeface="Poppins" panose="00000500000000000000" pitchFamily="2" charset="0"/>
                <a:cs typeface="Poppins" panose="00000500000000000000" pitchFamily="2" charset="0"/>
              </a:rPr>
              <a:t> Critics suggest that morality can be grounded in human nature, reason, or evolution without invoking God.</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Is God Moral?: </a:t>
            </a:r>
            <a:r>
              <a:rPr lang="en-IN" dirty="0">
                <a:solidFill>
                  <a:schemeClr val="bg1"/>
                </a:solidFill>
                <a:latin typeface="Poppins" panose="00000500000000000000" pitchFamily="2" charset="0"/>
                <a:cs typeface="Poppins" panose="00000500000000000000" pitchFamily="2" charset="0"/>
              </a:rPr>
              <a:t>Even if God is the source of morality, it doesn't necessarily mean God is good. The problem of evil challenges the idea of a perfectly good God.</a:t>
            </a:r>
          </a:p>
        </p:txBody>
      </p:sp>
      <p:sp>
        <p:nvSpPr>
          <p:cNvPr id="6" name="TextBox 5">
            <a:extLst>
              <a:ext uri="{FF2B5EF4-FFF2-40B4-BE49-F238E27FC236}">
                <a16:creationId xmlns:a16="http://schemas.microsoft.com/office/drawing/2014/main" id="{58DB5997-B1CB-C86D-4252-5636805F6DEA}"/>
              </a:ext>
            </a:extLst>
          </p:cNvPr>
          <p:cNvSpPr txBox="1"/>
          <p:nvPr/>
        </p:nvSpPr>
        <p:spPr>
          <a:xfrm>
            <a:off x="1054095" y="903773"/>
            <a:ext cx="10083800" cy="646331"/>
          </a:xfrm>
          <a:prstGeom prst="rect">
            <a:avLst/>
          </a:prstGeom>
          <a:noFill/>
        </p:spPr>
        <p:txBody>
          <a:bodyPr wrap="square" rtlCol="0">
            <a:spAutoFit/>
          </a:bodyPr>
          <a:lstStyle/>
          <a:p>
            <a:pPr algn="ctr"/>
            <a:r>
              <a:rPr lang="en-IN" sz="3600" b="1" spc="500" dirty="0">
                <a:solidFill>
                  <a:schemeClr val="bg1"/>
                </a:solidFill>
                <a:latin typeface="Felix Titling" panose="04060505060202020A04" pitchFamily="82" charset="0"/>
                <a:cs typeface="Poppins" panose="00000500000000000000" pitchFamily="2" charset="0"/>
              </a:rPr>
              <a:t>Criticisms</a:t>
            </a:r>
          </a:p>
        </p:txBody>
      </p:sp>
      <p:sp>
        <p:nvSpPr>
          <p:cNvPr id="7" name="TextBox 6">
            <a:extLst>
              <a:ext uri="{FF2B5EF4-FFF2-40B4-BE49-F238E27FC236}">
                <a16:creationId xmlns:a16="http://schemas.microsoft.com/office/drawing/2014/main" id="{8BE0223C-A423-8B29-66DA-3740C5633859}"/>
              </a:ext>
            </a:extLst>
          </p:cNvPr>
          <p:cNvSpPr txBox="1"/>
          <p:nvPr/>
        </p:nvSpPr>
        <p:spPr>
          <a:xfrm>
            <a:off x="1374804" y="5123230"/>
            <a:ext cx="9843529" cy="830997"/>
          </a:xfrm>
          <a:prstGeom prst="rect">
            <a:avLst/>
          </a:prstGeom>
          <a:noFill/>
        </p:spPr>
        <p:txBody>
          <a:bodyPr wrap="square" rtlCol="0">
            <a:spAutoFit/>
          </a:bodyPr>
          <a:lstStyle/>
          <a:p>
            <a:r>
              <a:rPr lang="en-IN" sz="1600" dirty="0">
                <a:solidFill>
                  <a:schemeClr val="bg1"/>
                </a:solidFill>
                <a:latin typeface="Poppins" panose="00000500000000000000" pitchFamily="2" charset="0"/>
                <a:cs typeface="Poppins" panose="00000500000000000000" pitchFamily="2" charset="0"/>
              </a:rPr>
              <a:t>Despite these criticisms, the moral argument remains a significant point of discussion in the philosophy of religion. It offers a compelling perspective on the relationship between morality and divinity.</a:t>
            </a:r>
          </a:p>
        </p:txBody>
      </p:sp>
    </p:spTree>
    <p:extLst>
      <p:ext uri="{BB962C8B-B14F-4D97-AF65-F5344CB8AC3E}">
        <p14:creationId xmlns:p14="http://schemas.microsoft.com/office/powerpoint/2010/main" val="2654772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0B135-F23A-7F43-B49B-4D66805882A5}"/>
              </a:ext>
            </a:extLst>
          </p:cNvPr>
          <p:cNvPicPr>
            <a:picLocks noChangeAspect="1"/>
          </p:cNvPicPr>
          <p:nvPr/>
        </p:nvPicPr>
        <p:blipFill rotWithShape="1">
          <a:blip r:embed="rId2">
            <a:alphaModFix amt="67000"/>
            <a:extLst>
              <a:ext uri="{28A0092B-C50C-407E-A947-70E740481C1C}">
                <a14:useLocalDpi xmlns:a14="http://schemas.microsoft.com/office/drawing/2010/main" val="0"/>
              </a:ext>
            </a:extLst>
          </a:blip>
          <a:srcRect t="21543" b="19929"/>
          <a:stretch/>
        </p:blipFill>
        <p:spPr>
          <a:xfrm>
            <a:off x="827653" y="0"/>
            <a:ext cx="10083799" cy="6858000"/>
          </a:xfrm>
          <a:prstGeom prst="rect">
            <a:avLst/>
          </a:prstGeom>
        </p:spPr>
      </p:pic>
      <p:sp>
        <p:nvSpPr>
          <p:cNvPr id="8" name="Rectangle 7">
            <a:extLst>
              <a:ext uri="{FF2B5EF4-FFF2-40B4-BE49-F238E27FC236}">
                <a16:creationId xmlns:a16="http://schemas.microsoft.com/office/drawing/2014/main" id="{015223D6-F416-9963-C6A0-AE8854B6619F}"/>
              </a:ext>
            </a:extLst>
          </p:cNvPr>
          <p:cNvSpPr/>
          <p:nvPr/>
        </p:nvSpPr>
        <p:spPr>
          <a:xfrm>
            <a:off x="827653" y="626895"/>
            <a:ext cx="10083800" cy="1323929"/>
          </a:xfrm>
          <a:prstGeom prst="rect">
            <a:avLst/>
          </a:prstGeom>
          <a:solidFill>
            <a:schemeClr val="tx1">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A78F6F2-B209-A5AA-1AA2-146122D03BEC}"/>
              </a:ext>
            </a:extLst>
          </p:cNvPr>
          <p:cNvSpPr txBox="1"/>
          <p:nvPr/>
        </p:nvSpPr>
        <p:spPr>
          <a:xfrm>
            <a:off x="827653" y="2300374"/>
            <a:ext cx="10536683" cy="42080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Problem of evil: This argument points to the existence of evil and suffering in the world, and argues that it is incompatible with the existence of an all-powerful, all-good, and all-knowing God.</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Lack of evidence: Critics of the existence of God argue that there is no scientific evidence to support the claim that God exists, and that belief in God is based on faith rather than reason.</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Inconsistent revelations: Different religions offer different and often contradictory accounts of God, which suggests that there is no single, true understanding of God.</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Human-created concept: Some argue that the concept of God is a human creation, developed as a way to explain the world and provide comfort in the face of uncertainty.</a:t>
            </a:r>
          </a:p>
        </p:txBody>
      </p:sp>
      <p:sp>
        <p:nvSpPr>
          <p:cNvPr id="6" name="TextBox 5">
            <a:extLst>
              <a:ext uri="{FF2B5EF4-FFF2-40B4-BE49-F238E27FC236}">
                <a16:creationId xmlns:a16="http://schemas.microsoft.com/office/drawing/2014/main" id="{58DB5997-B1CB-C86D-4252-5636805F6DEA}"/>
              </a:ext>
            </a:extLst>
          </p:cNvPr>
          <p:cNvSpPr txBox="1"/>
          <p:nvPr/>
        </p:nvSpPr>
        <p:spPr>
          <a:xfrm>
            <a:off x="827652" y="750495"/>
            <a:ext cx="10083800" cy="1200329"/>
          </a:xfrm>
          <a:prstGeom prst="rect">
            <a:avLst/>
          </a:prstGeom>
          <a:noFill/>
        </p:spPr>
        <p:txBody>
          <a:bodyPr wrap="square" rtlCol="0">
            <a:spAutoFit/>
          </a:bodyPr>
          <a:lstStyle/>
          <a:p>
            <a:pPr algn="ctr"/>
            <a:r>
              <a:rPr lang="en-IN" sz="3600" b="1" spc="500" dirty="0">
                <a:solidFill>
                  <a:schemeClr val="bg1"/>
                </a:solidFill>
                <a:latin typeface="Felix Titling" panose="04060505060202020A04" pitchFamily="82" charset="0"/>
                <a:cs typeface="Poppins" panose="00000500000000000000" pitchFamily="2" charset="0"/>
              </a:rPr>
              <a:t>Arguments against the existence of God</a:t>
            </a:r>
          </a:p>
        </p:txBody>
      </p:sp>
      <p:sp>
        <p:nvSpPr>
          <p:cNvPr id="9" name="Rectangle 8">
            <a:extLst>
              <a:ext uri="{FF2B5EF4-FFF2-40B4-BE49-F238E27FC236}">
                <a16:creationId xmlns:a16="http://schemas.microsoft.com/office/drawing/2014/main" id="{81CD7434-356D-1B8A-2399-27C0EC72C480}"/>
              </a:ext>
            </a:extLst>
          </p:cNvPr>
          <p:cNvSpPr/>
          <p:nvPr/>
        </p:nvSpPr>
        <p:spPr>
          <a:xfrm>
            <a:off x="-6716830" y="7721091"/>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712D17B-79E2-3FF9-AB38-78D2B36C94B6}"/>
              </a:ext>
            </a:extLst>
          </p:cNvPr>
          <p:cNvSpPr txBox="1"/>
          <p:nvPr/>
        </p:nvSpPr>
        <p:spPr>
          <a:xfrm>
            <a:off x="-12710670" y="1201153"/>
            <a:ext cx="4314677" cy="4154984"/>
          </a:xfrm>
          <a:prstGeom prst="rect">
            <a:avLst/>
          </a:prstGeom>
          <a:noFill/>
        </p:spPr>
        <p:txBody>
          <a:bodyPr wrap="square" rtlCol="0">
            <a:spAutoFit/>
          </a:bodyPr>
          <a:lstStyle/>
          <a:p>
            <a:r>
              <a:rPr lang="en-IN" sz="8800" b="1" dirty="0">
                <a:solidFill>
                  <a:schemeClr val="bg1"/>
                </a:solidFill>
                <a:latin typeface="Bebas Neue" panose="00000500000000000000" pitchFamily="50" charset="0"/>
                <a:cs typeface="Poppins" panose="00000500000000000000" pitchFamily="2" charset="0"/>
              </a:rPr>
              <a:t>The Problem of Evil</a:t>
            </a:r>
          </a:p>
        </p:txBody>
      </p:sp>
      <p:pic>
        <p:nvPicPr>
          <p:cNvPr id="11" name="Picture 10">
            <a:extLst>
              <a:ext uri="{FF2B5EF4-FFF2-40B4-BE49-F238E27FC236}">
                <a16:creationId xmlns:a16="http://schemas.microsoft.com/office/drawing/2014/main" id="{E1A6E2B6-2D3E-4C19-5250-D087C5EFCB0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69000"/>
                    </a14:imgEffect>
                  </a14:imgLayer>
                </a14:imgProps>
              </a:ext>
              <a:ext uri="{28A0092B-C50C-407E-A947-70E740481C1C}">
                <a14:useLocalDpi xmlns:a14="http://schemas.microsoft.com/office/drawing/2010/main" val="0"/>
              </a:ext>
            </a:extLst>
          </a:blip>
          <a:srcRect t="6285" b="25647"/>
          <a:stretch/>
        </p:blipFill>
        <p:spPr>
          <a:xfrm>
            <a:off x="13019653" y="1"/>
            <a:ext cx="6716830" cy="6858000"/>
          </a:xfrm>
          <a:prstGeom prst="rect">
            <a:avLst/>
          </a:prstGeom>
        </p:spPr>
      </p:pic>
      <p:sp>
        <p:nvSpPr>
          <p:cNvPr id="12" name="Rectangle 11">
            <a:extLst>
              <a:ext uri="{FF2B5EF4-FFF2-40B4-BE49-F238E27FC236}">
                <a16:creationId xmlns:a16="http://schemas.microsoft.com/office/drawing/2014/main" id="{5CB4A274-07FA-16A4-B003-1C9ABE4C7D36}"/>
              </a:ext>
            </a:extLst>
          </p:cNvPr>
          <p:cNvSpPr/>
          <p:nvPr/>
        </p:nvSpPr>
        <p:spPr>
          <a:xfrm>
            <a:off x="5359400" y="-8444126"/>
            <a:ext cx="115769" cy="707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279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0B135-F23A-7F43-B49B-4D66805882A5}"/>
              </a:ext>
            </a:extLst>
          </p:cNvPr>
          <p:cNvPicPr>
            <a:picLocks noChangeAspect="1"/>
          </p:cNvPicPr>
          <p:nvPr/>
        </p:nvPicPr>
        <p:blipFill rotWithShape="1">
          <a:blip r:embed="rId2">
            <a:alphaModFix amt="67000"/>
            <a:extLst>
              <a:ext uri="{28A0092B-C50C-407E-A947-70E740481C1C}">
                <a14:useLocalDpi xmlns:a14="http://schemas.microsoft.com/office/drawing/2010/main" val="0"/>
              </a:ext>
            </a:extLst>
          </a:blip>
          <a:srcRect t="21543" b="19929"/>
          <a:stretch/>
        </p:blipFill>
        <p:spPr>
          <a:xfrm>
            <a:off x="827653" y="0"/>
            <a:ext cx="10083799" cy="6858000"/>
          </a:xfrm>
          <a:prstGeom prst="rect">
            <a:avLst/>
          </a:prstGeom>
        </p:spPr>
      </p:pic>
      <p:sp>
        <p:nvSpPr>
          <p:cNvPr id="8" name="Rectangle 7">
            <a:extLst>
              <a:ext uri="{FF2B5EF4-FFF2-40B4-BE49-F238E27FC236}">
                <a16:creationId xmlns:a16="http://schemas.microsoft.com/office/drawing/2014/main" id="{015223D6-F416-9963-C6A0-AE8854B6619F}"/>
              </a:ext>
            </a:extLst>
          </p:cNvPr>
          <p:cNvSpPr/>
          <p:nvPr/>
        </p:nvSpPr>
        <p:spPr>
          <a:xfrm>
            <a:off x="827653" y="626895"/>
            <a:ext cx="10083800" cy="1323929"/>
          </a:xfrm>
          <a:prstGeom prst="rect">
            <a:avLst/>
          </a:prstGeom>
          <a:solidFill>
            <a:schemeClr val="tx1">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A78F6F2-B209-A5AA-1AA2-146122D03BEC}"/>
              </a:ext>
            </a:extLst>
          </p:cNvPr>
          <p:cNvSpPr txBox="1"/>
          <p:nvPr/>
        </p:nvSpPr>
        <p:spPr>
          <a:xfrm>
            <a:off x="827653" y="2300374"/>
            <a:ext cx="10536683" cy="42080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Problem of evil: This argument points to the existence of evil and suffering in the world, and argues that it is incompatible with the existence of an all-powerful, all-good, and all-knowing God.</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Lack of evidence: Critics of the existence of God argue that there is no scientific evidence to support the claim that God exists, and that belief in God is based on faith rather than reason.</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Inconsistent revelations: Different religions offer different and often contradictory accounts of God, which suggests that there is no single, true understanding of God.</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Human-created concept: Some argue that the concept of God is a human creation, developed as a way to explain the world and provide comfort in the face of uncertainty.</a:t>
            </a:r>
          </a:p>
        </p:txBody>
      </p:sp>
      <p:sp>
        <p:nvSpPr>
          <p:cNvPr id="6" name="TextBox 5">
            <a:extLst>
              <a:ext uri="{FF2B5EF4-FFF2-40B4-BE49-F238E27FC236}">
                <a16:creationId xmlns:a16="http://schemas.microsoft.com/office/drawing/2014/main" id="{58DB5997-B1CB-C86D-4252-5636805F6DEA}"/>
              </a:ext>
            </a:extLst>
          </p:cNvPr>
          <p:cNvSpPr txBox="1"/>
          <p:nvPr/>
        </p:nvSpPr>
        <p:spPr>
          <a:xfrm>
            <a:off x="827652" y="750495"/>
            <a:ext cx="10083800" cy="1200329"/>
          </a:xfrm>
          <a:prstGeom prst="rect">
            <a:avLst/>
          </a:prstGeom>
          <a:noFill/>
        </p:spPr>
        <p:txBody>
          <a:bodyPr wrap="square" rtlCol="0">
            <a:spAutoFit/>
          </a:bodyPr>
          <a:lstStyle/>
          <a:p>
            <a:pPr algn="ctr"/>
            <a:r>
              <a:rPr lang="en-IN" sz="3600" b="1" spc="500" dirty="0">
                <a:solidFill>
                  <a:schemeClr val="bg1"/>
                </a:solidFill>
                <a:latin typeface="Felix Titling" panose="04060505060202020A04" pitchFamily="82" charset="0"/>
                <a:cs typeface="Poppins" panose="00000500000000000000" pitchFamily="2" charset="0"/>
              </a:rPr>
              <a:t>Arguments against the existence of God</a:t>
            </a:r>
          </a:p>
        </p:txBody>
      </p:sp>
      <p:sp>
        <p:nvSpPr>
          <p:cNvPr id="2" name="Rectangle 1">
            <a:extLst>
              <a:ext uri="{FF2B5EF4-FFF2-40B4-BE49-F238E27FC236}">
                <a16:creationId xmlns:a16="http://schemas.microsoft.com/office/drawing/2014/main" id="{A93E3DB9-4BBD-42E4-DE57-AB471E5DFFA5}"/>
              </a:ext>
            </a:extLst>
          </p:cNvPr>
          <p:cNvSpPr/>
          <p:nvPr/>
        </p:nvSpPr>
        <p:spPr>
          <a:xfrm>
            <a:off x="-5308600" y="0"/>
            <a:ext cx="1078377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FA786C4-78CC-8DE2-5C17-F0F0D855D97A}"/>
              </a:ext>
            </a:extLst>
          </p:cNvPr>
          <p:cNvSpPr txBox="1"/>
          <p:nvPr/>
        </p:nvSpPr>
        <p:spPr>
          <a:xfrm>
            <a:off x="1102607" y="1201153"/>
            <a:ext cx="4314677" cy="4154984"/>
          </a:xfrm>
          <a:prstGeom prst="rect">
            <a:avLst/>
          </a:prstGeom>
          <a:noFill/>
        </p:spPr>
        <p:txBody>
          <a:bodyPr wrap="square" rtlCol="0">
            <a:spAutoFit/>
          </a:bodyPr>
          <a:lstStyle/>
          <a:p>
            <a:r>
              <a:rPr lang="en-IN" sz="8800" b="1" dirty="0">
                <a:solidFill>
                  <a:schemeClr val="bg1"/>
                </a:solidFill>
                <a:latin typeface="Bebas Neue" panose="00000500000000000000" pitchFamily="50" charset="0"/>
                <a:cs typeface="Poppins" panose="00000500000000000000" pitchFamily="2" charset="0"/>
              </a:rPr>
              <a:t>The Problem of Evil</a:t>
            </a:r>
          </a:p>
        </p:txBody>
      </p:sp>
      <p:pic>
        <p:nvPicPr>
          <p:cNvPr id="7" name="Picture 6">
            <a:extLst>
              <a:ext uri="{FF2B5EF4-FFF2-40B4-BE49-F238E27FC236}">
                <a16:creationId xmlns:a16="http://schemas.microsoft.com/office/drawing/2014/main" id="{89D6B958-83F4-4383-4159-6BB2A7ED244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69000"/>
                    </a14:imgEffect>
                  </a14:imgLayer>
                </a14:imgProps>
              </a:ext>
              <a:ext uri="{28A0092B-C50C-407E-A947-70E740481C1C}">
                <a14:useLocalDpi xmlns:a14="http://schemas.microsoft.com/office/drawing/2010/main" val="0"/>
              </a:ext>
            </a:extLst>
          </a:blip>
          <a:srcRect t="6285" b="25647"/>
          <a:stretch/>
        </p:blipFill>
        <p:spPr>
          <a:xfrm>
            <a:off x="5475170" y="1"/>
            <a:ext cx="6716830" cy="6858000"/>
          </a:xfrm>
          <a:prstGeom prst="rect">
            <a:avLst/>
          </a:prstGeom>
        </p:spPr>
      </p:pic>
      <p:sp>
        <p:nvSpPr>
          <p:cNvPr id="9" name="Rectangle 8">
            <a:extLst>
              <a:ext uri="{FF2B5EF4-FFF2-40B4-BE49-F238E27FC236}">
                <a16:creationId xmlns:a16="http://schemas.microsoft.com/office/drawing/2014/main" id="{B3947C07-92D0-55FF-BCBF-A0E9C97CD0A9}"/>
              </a:ext>
            </a:extLst>
          </p:cNvPr>
          <p:cNvSpPr/>
          <p:nvPr/>
        </p:nvSpPr>
        <p:spPr>
          <a:xfrm>
            <a:off x="5359400" y="-107950"/>
            <a:ext cx="115769" cy="707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D5459FAE-793A-04E6-05C7-008CB3C3B257}"/>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8082701" y="59960"/>
            <a:ext cx="7702617" cy="5135078"/>
          </a:xfrm>
          <a:prstGeom prst="rect">
            <a:avLst/>
          </a:prstGeom>
        </p:spPr>
      </p:pic>
      <p:sp>
        <p:nvSpPr>
          <p:cNvPr id="15" name="TextBox 14">
            <a:extLst>
              <a:ext uri="{FF2B5EF4-FFF2-40B4-BE49-F238E27FC236}">
                <a16:creationId xmlns:a16="http://schemas.microsoft.com/office/drawing/2014/main" id="{CB44CA25-EC1E-C443-67E8-5FE7892DBC6A}"/>
              </a:ext>
            </a:extLst>
          </p:cNvPr>
          <p:cNvSpPr txBox="1"/>
          <p:nvPr/>
        </p:nvSpPr>
        <p:spPr>
          <a:xfrm>
            <a:off x="-8504633" y="3138953"/>
            <a:ext cx="3830969" cy="2585323"/>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problem of evil is a longstanding philosophical and theological question that challenges the compatibility of the existence of an omnipotent, omnibenevolent, and omniscient God with the existence of evil and suffering in the world.</a:t>
            </a:r>
          </a:p>
        </p:txBody>
      </p:sp>
      <p:sp>
        <p:nvSpPr>
          <p:cNvPr id="16" name="TextBox 15">
            <a:extLst>
              <a:ext uri="{FF2B5EF4-FFF2-40B4-BE49-F238E27FC236}">
                <a16:creationId xmlns:a16="http://schemas.microsoft.com/office/drawing/2014/main" id="{173AA921-FD2E-919A-925F-09B62ED5CBC5}"/>
              </a:ext>
            </a:extLst>
          </p:cNvPr>
          <p:cNvSpPr txBox="1"/>
          <p:nvPr/>
        </p:nvSpPr>
        <p:spPr>
          <a:xfrm>
            <a:off x="-8504633" y="6027242"/>
            <a:ext cx="10176870" cy="375552"/>
          </a:xfrm>
          <a:prstGeom prst="rect">
            <a:avLst/>
          </a:prstGeom>
          <a:noFill/>
        </p:spPr>
        <p:txBody>
          <a:bodyPr wrap="square" rtlCol="0">
            <a:spAutoFit/>
          </a:bodyPr>
          <a:lstStyle/>
          <a:p>
            <a:pPr marL="0" marR="0">
              <a:lnSpc>
                <a:spcPct val="107000"/>
              </a:lnSpc>
              <a:spcBef>
                <a:spcPts val="0"/>
              </a:spcBef>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apparent contradiction has been used as an argument against the existence of God.</a:t>
            </a:r>
          </a:p>
        </p:txBody>
      </p:sp>
    </p:spTree>
    <p:extLst>
      <p:ext uri="{BB962C8B-B14F-4D97-AF65-F5344CB8AC3E}">
        <p14:creationId xmlns:p14="http://schemas.microsoft.com/office/powerpoint/2010/main" val="1691858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A56BEF-0599-1153-4518-279C604A3D79}"/>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931424" y="59960"/>
            <a:ext cx="7702617" cy="5135078"/>
          </a:xfrm>
          <a:prstGeom prst="rect">
            <a:avLst/>
          </a:prstGeom>
        </p:spPr>
      </p:pic>
      <p:sp>
        <p:nvSpPr>
          <p:cNvPr id="12" name="TextBox 11">
            <a:extLst>
              <a:ext uri="{FF2B5EF4-FFF2-40B4-BE49-F238E27FC236}">
                <a16:creationId xmlns:a16="http://schemas.microsoft.com/office/drawing/2014/main" id="{94EA200B-E7F6-7FA0-1421-27E40B4C1C75}"/>
              </a:ext>
            </a:extLst>
          </p:cNvPr>
          <p:cNvSpPr txBox="1"/>
          <p:nvPr/>
        </p:nvSpPr>
        <p:spPr>
          <a:xfrm>
            <a:off x="8468607" y="1201153"/>
            <a:ext cx="4314677" cy="4154984"/>
          </a:xfrm>
          <a:prstGeom prst="rect">
            <a:avLst/>
          </a:prstGeom>
          <a:noFill/>
        </p:spPr>
        <p:txBody>
          <a:bodyPr wrap="square" rtlCol="0">
            <a:spAutoFit/>
          </a:bodyPr>
          <a:lstStyle/>
          <a:p>
            <a:r>
              <a:rPr lang="en-IN" sz="8800" b="1" dirty="0">
                <a:solidFill>
                  <a:schemeClr val="bg1"/>
                </a:solidFill>
                <a:latin typeface="Bebas Neue" panose="00000500000000000000" pitchFamily="50" charset="0"/>
                <a:cs typeface="Poppins" panose="00000500000000000000" pitchFamily="2" charset="0"/>
              </a:rPr>
              <a:t>The Problem of Evil</a:t>
            </a:r>
          </a:p>
        </p:txBody>
      </p:sp>
      <p:pic>
        <p:nvPicPr>
          <p:cNvPr id="13" name="Picture 12">
            <a:extLst>
              <a:ext uri="{FF2B5EF4-FFF2-40B4-BE49-F238E27FC236}">
                <a16:creationId xmlns:a16="http://schemas.microsoft.com/office/drawing/2014/main" id="{0E81EF8F-52FA-A001-11E4-687F598A5C2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69000"/>
                    </a14:imgEffect>
                  </a14:imgLayer>
                </a14:imgProps>
              </a:ext>
              <a:ext uri="{28A0092B-C50C-407E-A947-70E740481C1C}">
                <a14:useLocalDpi xmlns:a14="http://schemas.microsoft.com/office/drawing/2010/main" val="0"/>
              </a:ext>
            </a:extLst>
          </a:blip>
          <a:srcRect t="6285" b="25647"/>
          <a:stretch/>
        </p:blipFill>
        <p:spPr>
          <a:xfrm>
            <a:off x="12434770" y="0"/>
            <a:ext cx="6716830" cy="6858000"/>
          </a:xfrm>
          <a:prstGeom prst="rect">
            <a:avLst/>
          </a:prstGeom>
        </p:spPr>
      </p:pic>
      <p:sp>
        <p:nvSpPr>
          <p:cNvPr id="11" name="Rectangle 10">
            <a:extLst>
              <a:ext uri="{FF2B5EF4-FFF2-40B4-BE49-F238E27FC236}">
                <a16:creationId xmlns:a16="http://schemas.microsoft.com/office/drawing/2014/main" id="{DCD9DDA5-AEB3-9D98-B583-6DA8D7804305}"/>
              </a:ext>
            </a:extLst>
          </p:cNvPr>
          <p:cNvSpPr/>
          <p:nvPr/>
        </p:nvSpPr>
        <p:spPr>
          <a:xfrm>
            <a:off x="12319001" y="0"/>
            <a:ext cx="115769" cy="707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0CFF59E-2252-9DC5-5BB7-429C6F65EBC7}"/>
              </a:ext>
            </a:extLst>
          </p:cNvPr>
          <p:cNvSpPr txBox="1"/>
          <p:nvPr/>
        </p:nvSpPr>
        <p:spPr>
          <a:xfrm>
            <a:off x="313330" y="3138953"/>
            <a:ext cx="3830969" cy="2585323"/>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problem of evil is a longstanding philosophical and theological question that challenges the compatibility of the existence of an omnipotent, omnibenevolent, and omniscient God with the existence of evil and suffering in the world.</a:t>
            </a:r>
          </a:p>
        </p:txBody>
      </p:sp>
      <p:sp>
        <p:nvSpPr>
          <p:cNvPr id="15" name="TextBox 14">
            <a:extLst>
              <a:ext uri="{FF2B5EF4-FFF2-40B4-BE49-F238E27FC236}">
                <a16:creationId xmlns:a16="http://schemas.microsoft.com/office/drawing/2014/main" id="{5E56A299-CD92-A639-9553-E5177066D33F}"/>
              </a:ext>
            </a:extLst>
          </p:cNvPr>
          <p:cNvSpPr txBox="1"/>
          <p:nvPr/>
        </p:nvSpPr>
        <p:spPr>
          <a:xfrm>
            <a:off x="313330" y="6027242"/>
            <a:ext cx="10176870" cy="375552"/>
          </a:xfrm>
          <a:prstGeom prst="rect">
            <a:avLst/>
          </a:prstGeom>
          <a:noFill/>
        </p:spPr>
        <p:txBody>
          <a:bodyPr wrap="square" rtlCol="0">
            <a:spAutoFit/>
          </a:bodyPr>
          <a:lstStyle/>
          <a:p>
            <a:pPr marL="0" marR="0">
              <a:lnSpc>
                <a:spcPct val="107000"/>
              </a:lnSpc>
              <a:spcBef>
                <a:spcPts val="0"/>
              </a:spcBef>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apparent contradiction has been used as an argument against the existence of God.</a:t>
            </a:r>
          </a:p>
        </p:txBody>
      </p:sp>
      <p:pic>
        <p:nvPicPr>
          <p:cNvPr id="16" name="Picture 15">
            <a:extLst>
              <a:ext uri="{FF2B5EF4-FFF2-40B4-BE49-F238E27FC236}">
                <a16:creationId xmlns:a16="http://schemas.microsoft.com/office/drawing/2014/main" id="{4E40B807-CCBC-4F9A-695C-6F4BBD19B100}"/>
              </a:ext>
            </a:extLst>
          </p:cNvPr>
          <p:cNvPicPr>
            <a:picLocks noChangeAspect="1"/>
          </p:cNvPicPr>
          <p:nvPr/>
        </p:nvPicPr>
        <p:blipFill rotWithShape="1">
          <a:blip r:embed="rId5">
            <a:extLst>
              <a:ext uri="{28A0092B-C50C-407E-A947-70E740481C1C}">
                <a14:useLocalDpi xmlns:a14="http://schemas.microsoft.com/office/drawing/2010/main" val="0"/>
              </a:ext>
            </a:extLst>
          </a:blip>
          <a:srcRect l="4760" t="9934" r="-1259" b="35423"/>
          <a:stretch/>
        </p:blipFill>
        <p:spPr>
          <a:xfrm>
            <a:off x="0" y="-7327278"/>
            <a:ext cx="6812529" cy="6858000"/>
          </a:xfrm>
          <a:prstGeom prst="rect">
            <a:avLst/>
          </a:prstGeom>
        </p:spPr>
      </p:pic>
      <p:sp>
        <p:nvSpPr>
          <p:cNvPr id="17" name="TextBox 16">
            <a:extLst>
              <a:ext uri="{FF2B5EF4-FFF2-40B4-BE49-F238E27FC236}">
                <a16:creationId xmlns:a16="http://schemas.microsoft.com/office/drawing/2014/main" id="{0EF0BAB3-CBB3-2243-A187-67BE95C00F71}"/>
              </a:ext>
            </a:extLst>
          </p:cNvPr>
          <p:cNvSpPr txBox="1"/>
          <p:nvPr/>
        </p:nvSpPr>
        <p:spPr>
          <a:xfrm>
            <a:off x="7365589" y="8587241"/>
            <a:ext cx="4314677" cy="2800767"/>
          </a:xfrm>
          <a:prstGeom prst="rect">
            <a:avLst/>
          </a:prstGeom>
          <a:noFill/>
        </p:spPr>
        <p:txBody>
          <a:bodyPr wrap="square" rtlCol="0">
            <a:spAutoFit/>
          </a:bodyPr>
          <a:lstStyle/>
          <a:p>
            <a:r>
              <a:rPr lang="en-IN" sz="8800" b="1" dirty="0">
                <a:solidFill>
                  <a:schemeClr val="bg1"/>
                </a:solidFill>
                <a:latin typeface="Bebas Neue" panose="00000500000000000000" pitchFamily="50" charset="0"/>
                <a:cs typeface="Poppins" panose="00000500000000000000" pitchFamily="2" charset="0"/>
              </a:rPr>
              <a:t>Types of Evil</a:t>
            </a:r>
          </a:p>
        </p:txBody>
      </p:sp>
      <p:sp>
        <p:nvSpPr>
          <p:cNvPr id="18" name="TextBox 17">
            <a:extLst>
              <a:ext uri="{FF2B5EF4-FFF2-40B4-BE49-F238E27FC236}">
                <a16:creationId xmlns:a16="http://schemas.microsoft.com/office/drawing/2014/main" id="{973BD49C-12D5-CA97-629E-9A00B9958898}"/>
              </a:ext>
            </a:extLst>
          </p:cNvPr>
          <p:cNvSpPr txBox="1"/>
          <p:nvPr/>
        </p:nvSpPr>
        <p:spPr>
          <a:xfrm>
            <a:off x="7365588" y="12520763"/>
            <a:ext cx="4204112" cy="923330"/>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Evil caused by natural processes, such as earthquakes, diseases, and famine.</a:t>
            </a:r>
          </a:p>
        </p:txBody>
      </p:sp>
      <p:sp>
        <p:nvSpPr>
          <p:cNvPr id="19" name="TextBox 18">
            <a:extLst>
              <a:ext uri="{FF2B5EF4-FFF2-40B4-BE49-F238E27FC236}">
                <a16:creationId xmlns:a16="http://schemas.microsoft.com/office/drawing/2014/main" id="{67551CA5-B8ED-9D2E-0C5B-D836C403D033}"/>
              </a:ext>
            </a:extLst>
          </p:cNvPr>
          <p:cNvSpPr txBox="1"/>
          <p:nvPr/>
        </p:nvSpPr>
        <p:spPr>
          <a:xfrm>
            <a:off x="7365589" y="11891538"/>
            <a:ext cx="3830969" cy="584775"/>
          </a:xfrm>
          <a:prstGeom prst="rect">
            <a:avLst/>
          </a:prstGeom>
          <a:noFill/>
        </p:spPr>
        <p:txBody>
          <a:bodyPr wrap="square" rtlCol="0">
            <a:spAutoFit/>
          </a:bodyPr>
          <a:lstStyle/>
          <a:p>
            <a:r>
              <a:rPr lang="en-IN" sz="3200" b="1" dirty="0">
                <a:solidFill>
                  <a:schemeClr val="bg1"/>
                </a:solidFill>
                <a:latin typeface="Poppins" panose="00000500000000000000" pitchFamily="2" charset="0"/>
                <a:cs typeface="Poppins" panose="00000500000000000000" pitchFamily="2" charset="0"/>
              </a:rPr>
              <a:t>NATURAL EVIL</a:t>
            </a:r>
          </a:p>
        </p:txBody>
      </p:sp>
    </p:spTree>
    <p:extLst>
      <p:ext uri="{BB962C8B-B14F-4D97-AF65-F5344CB8AC3E}">
        <p14:creationId xmlns:p14="http://schemas.microsoft.com/office/powerpoint/2010/main" val="65236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0C45B9-7258-A1FF-200C-2A34E0B3B412}"/>
              </a:ext>
            </a:extLst>
          </p:cNvPr>
          <p:cNvPicPr>
            <a:picLocks noChangeAspect="1"/>
          </p:cNvPicPr>
          <p:nvPr/>
        </p:nvPicPr>
        <p:blipFill rotWithShape="1">
          <a:blip r:embed="rId2">
            <a:extLst>
              <a:ext uri="{28A0092B-C50C-407E-A947-70E740481C1C}">
                <a14:useLocalDpi xmlns:a14="http://schemas.microsoft.com/office/drawing/2010/main" val="0"/>
              </a:ext>
            </a:extLst>
          </a:blip>
          <a:srcRect l="25955" t="23171" r="443" b="15275"/>
          <a:stretch/>
        </p:blipFill>
        <p:spPr>
          <a:xfrm>
            <a:off x="6718301" y="6946900"/>
            <a:ext cx="5473700" cy="6858000"/>
          </a:xfrm>
          <a:prstGeom prst="rect">
            <a:avLst/>
          </a:prstGeom>
        </p:spPr>
      </p:pic>
      <p:pic>
        <p:nvPicPr>
          <p:cNvPr id="10" name="Picture 9">
            <a:extLst>
              <a:ext uri="{FF2B5EF4-FFF2-40B4-BE49-F238E27FC236}">
                <a16:creationId xmlns:a16="http://schemas.microsoft.com/office/drawing/2014/main" id="{0B6BDB05-1410-DDED-CB03-7A3B2F0BCB8B}"/>
              </a:ext>
            </a:extLst>
          </p:cNvPr>
          <p:cNvPicPr>
            <a:picLocks noChangeAspect="1"/>
          </p:cNvPicPr>
          <p:nvPr/>
        </p:nvPicPr>
        <p:blipFill rotWithShape="1">
          <a:blip r:embed="rId3">
            <a:extLst>
              <a:ext uri="{28A0092B-C50C-407E-A947-70E740481C1C}">
                <a14:useLocalDpi xmlns:a14="http://schemas.microsoft.com/office/drawing/2010/main" val="0"/>
              </a:ext>
            </a:extLst>
          </a:blip>
          <a:srcRect l="4760" t="9934" r="-1259" b="35423"/>
          <a:stretch/>
        </p:blipFill>
        <p:spPr>
          <a:xfrm>
            <a:off x="0" y="0"/>
            <a:ext cx="6812529" cy="6858000"/>
          </a:xfrm>
          <a:prstGeom prst="rect">
            <a:avLst/>
          </a:prstGeom>
        </p:spPr>
      </p:pic>
      <p:sp>
        <p:nvSpPr>
          <p:cNvPr id="14" name="TextBox 13">
            <a:extLst>
              <a:ext uri="{FF2B5EF4-FFF2-40B4-BE49-F238E27FC236}">
                <a16:creationId xmlns:a16="http://schemas.microsoft.com/office/drawing/2014/main" id="{798E87BA-C725-6B0E-B919-C49D23FEA52B}"/>
              </a:ext>
            </a:extLst>
          </p:cNvPr>
          <p:cNvSpPr txBox="1"/>
          <p:nvPr/>
        </p:nvSpPr>
        <p:spPr>
          <a:xfrm>
            <a:off x="7365589" y="338186"/>
            <a:ext cx="4314677" cy="2800767"/>
          </a:xfrm>
          <a:prstGeom prst="rect">
            <a:avLst/>
          </a:prstGeom>
          <a:noFill/>
        </p:spPr>
        <p:txBody>
          <a:bodyPr wrap="square" rtlCol="0">
            <a:spAutoFit/>
          </a:bodyPr>
          <a:lstStyle/>
          <a:p>
            <a:r>
              <a:rPr lang="en-IN" sz="8800" b="1" dirty="0">
                <a:solidFill>
                  <a:schemeClr val="bg1"/>
                </a:solidFill>
                <a:latin typeface="Bebas Neue" panose="00000500000000000000" pitchFamily="50" charset="0"/>
                <a:cs typeface="Poppins" panose="00000500000000000000" pitchFamily="2" charset="0"/>
              </a:rPr>
              <a:t>Types of Evil</a:t>
            </a:r>
          </a:p>
        </p:txBody>
      </p:sp>
      <p:sp>
        <p:nvSpPr>
          <p:cNvPr id="16" name="TextBox 15">
            <a:extLst>
              <a:ext uri="{FF2B5EF4-FFF2-40B4-BE49-F238E27FC236}">
                <a16:creationId xmlns:a16="http://schemas.microsoft.com/office/drawing/2014/main" id="{79759288-7729-F0E1-93CD-1C73E341861A}"/>
              </a:ext>
            </a:extLst>
          </p:cNvPr>
          <p:cNvSpPr txBox="1"/>
          <p:nvPr/>
        </p:nvSpPr>
        <p:spPr>
          <a:xfrm>
            <a:off x="7365588" y="4271708"/>
            <a:ext cx="4204112" cy="923330"/>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Evil caused by natural processes, such as earthquakes, diseases, and famine.</a:t>
            </a:r>
          </a:p>
        </p:txBody>
      </p:sp>
      <p:sp>
        <p:nvSpPr>
          <p:cNvPr id="17" name="TextBox 16">
            <a:extLst>
              <a:ext uri="{FF2B5EF4-FFF2-40B4-BE49-F238E27FC236}">
                <a16:creationId xmlns:a16="http://schemas.microsoft.com/office/drawing/2014/main" id="{19A83EEC-89CA-1109-D816-99061FEDDDF6}"/>
              </a:ext>
            </a:extLst>
          </p:cNvPr>
          <p:cNvSpPr txBox="1"/>
          <p:nvPr/>
        </p:nvSpPr>
        <p:spPr>
          <a:xfrm>
            <a:off x="7365589" y="3642483"/>
            <a:ext cx="3830969" cy="584775"/>
          </a:xfrm>
          <a:prstGeom prst="rect">
            <a:avLst/>
          </a:prstGeom>
          <a:noFill/>
        </p:spPr>
        <p:txBody>
          <a:bodyPr wrap="square" rtlCol="0">
            <a:spAutoFit/>
          </a:bodyPr>
          <a:lstStyle/>
          <a:p>
            <a:r>
              <a:rPr lang="en-IN" sz="3200" b="1" dirty="0">
                <a:solidFill>
                  <a:schemeClr val="bg1"/>
                </a:solidFill>
                <a:latin typeface="Poppins" panose="00000500000000000000" pitchFamily="2" charset="0"/>
                <a:cs typeface="Poppins" panose="00000500000000000000" pitchFamily="2" charset="0"/>
              </a:rPr>
              <a:t>NATURAL EVIL</a:t>
            </a:r>
          </a:p>
        </p:txBody>
      </p:sp>
      <p:sp>
        <p:nvSpPr>
          <p:cNvPr id="18" name="TextBox 17">
            <a:extLst>
              <a:ext uri="{FF2B5EF4-FFF2-40B4-BE49-F238E27FC236}">
                <a16:creationId xmlns:a16="http://schemas.microsoft.com/office/drawing/2014/main" id="{7A591B00-0A63-D976-4E6E-92D70C1DEF82}"/>
              </a:ext>
            </a:extLst>
          </p:cNvPr>
          <p:cNvSpPr txBox="1"/>
          <p:nvPr/>
        </p:nvSpPr>
        <p:spPr>
          <a:xfrm>
            <a:off x="926689" y="-5790239"/>
            <a:ext cx="4314677" cy="2800767"/>
          </a:xfrm>
          <a:prstGeom prst="rect">
            <a:avLst/>
          </a:prstGeom>
          <a:noFill/>
        </p:spPr>
        <p:txBody>
          <a:bodyPr wrap="square" rtlCol="0">
            <a:spAutoFit/>
          </a:bodyPr>
          <a:lstStyle/>
          <a:p>
            <a:r>
              <a:rPr lang="en-IN" sz="8800" b="1" dirty="0">
                <a:solidFill>
                  <a:schemeClr val="bg1"/>
                </a:solidFill>
                <a:latin typeface="Bebas Neue" panose="00000500000000000000" pitchFamily="50" charset="0"/>
                <a:cs typeface="Poppins" panose="00000500000000000000" pitchFamily="2" charset="0"/>
              </a:rPr>
              <a:t>Types of Evil</a:t>
            </a:r>
          </a:p>
        </p:txBody>
      </p:sp>
      <p:sp>
        <p:nvSpPr>
          <p:cNvPr id="19" name="TextBox 18">
            <a:extLst>
              <a:ext uri="{FF2B5EF4-FFF2-40B4-BE49-F238E27FC236}">
                <a16:creationId xmlns:a16="http://schemas.microsoft.com/office/drawing/2014/main" id="{6D906CD5-72EE-EAD0-E678-06D753006B99}"/>
              </a:ext>
            </a:extLst>
          </p:cNvPr>
          <p:cNvSpPr txBox="1"/>
          <p:nvPr/>
        </p:nvSpPr>
        <p:spPr>
          <a:xfrm>
            <a:off x="926689" y="-1856717"/>
            <a:ext cx="4204112" cy="646331"/>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Evil caused by human actions, such as murder, theft, and cruelty.</a:t>
            </a:r>
          </a:p>
        </p:txBody>
      </p:sp>
      <p:sp>
        <p:nvSpPr>
          <p:cNvPr id="20" name="TextBox 19">
            <a:extLst>
              <a:ext uri="{FF2B5EF4-FFF2-40B4-BE49-F238E27FC236}">
                <a16:creationId xmlns:a16="http://schemas.microsoft.com/office/drawing/2014/main" id="{CA0046B6-71CB-5C55-0050-5D9DA8212F74}"/>
              </a:ext>
            </a:extLst>
          </p:cNvPr>
          <p:cNvSpPr txBox="1"/>
          <p:nvPr/>
        </p:nvSpPr>
        <p:spPr>
          <a:xfrm>
            <a:off x="908775" y="-2485942"/>
            <a:ext cx="3830969" cy="584775"/>
          </a:xfrm>
          <a:prstGeom prst="rect">
            <a:avLst/>
          </a:prstGeom>
          <a:noFill/>
        </p:spPr>
        <p:txBody>
          <a:bodyPr wrap="square" rtlCol="0">
            <a:spAutoFit/>
          </a:bodyPr>
          <a:lstStyle/>
          <a:p>
            <a:r>
              <a:rPr lang="en-IN" sz="3200" b="1" dirty="0">
                <a:solidFill>
                  <a:schemeClr val="bg1"/>
                </a:solidFill>
                <a:latin typeface="Poppins" panose="00000500000000000000" pitchFamily="2" charset="0"/>
                <a:cs typeface="Poppins" panose="00000500000000000000" pitchFamily="2" charset="0"/>
              </a:rPr>
              <a:t>MORAL EVIL</a:t>
            </a:r>
          </a:p>
        </p:txBody>
      </p:sp>
      <p:pic>
        <p:nvPicPr>
          <p:cNvPr id="21" name="Picture 20">
            <a:extLst>
              <a:ext uri="{FF2B5EF4-FFF2-40B4-BE49-F238E27FC236}">
                <a16:creationId xmlns:a16="http://schemas.microsoft.com/office/drawing/2014/main" id="{28FE26BB-4817-CA8C-F3E0-5C68F45F7B2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5156575" y="59960"/>
            <a:ext cx="7702617" cy="5135078"/>
          </a:xfrm>
          <a:prstGeom prst="rect">
            <a:avLst/>
          </a:prstGeom>
        </p:spPr>
      </p:pic>
      <p:sp>
        <p:nvSpPr>
          <p:cNvPr id="22" name="TextBox 21">
            <a:extLst>
              <a:ext uri="{FF2B5EF4-FFF2-40B4-BE49-F238E27FC236}">
                <a16:creationId xmlns:a16="http://schemas.microsoft.com/office/drawing/2014/main" id="{6EA8156B-7B79-E75D-C847-93DCBC2495B9}"/>
              </a:ext>
            </a:extLst>
          </p:cNvPr>
          <p:cNvSpPr txBox="1"/>
          <p:nvPr/>
        </p:nvSpPr>
        <p:spPr>
          <a:xfrm>
            <a:off x="22241087" y="1201153"/>
            <a:ext cx="4314677" cy="4154984"/>
          </a:xfrm>
          <a:prstGeom prst="rect">
            <a:avLst/>
          </a:prstGeom>
          <a:noFill/>
        </p:spPr>
        <p:txBody>
          <a:bodyPr wrap="square" rtlCol="0">
            <a:spAutoFit/>
          </a:bodyPr>
          <a:lstStyle/>
          <a:p>
            <a:r>
              <a:rPr lang="en-IN" sz="8800" b="1" dirty="0">
                <a:solidFill>
                  <a:schemeClr val="bg1"/>
                </a:solidFill>
                <a:latin typeface="Bebas Neue" panose="00000500000000000000" pitchFamily="50" charset="0"/>
                <a:cs typeface="Poppins" panose="00000500000000000000" pitchFamily="2" charset="0"/>
              </a:rPr>
              <a:t>The Problem of Evil</a:t>
            </a:r>
          </a:p>
        </p:txBody>
      </p:sp>
      <p:sp>
        <p:nvSpPr>
          <p:cNvPr id="23" name="TextBox 22">
            <a:extLst>
              <a:ext uri="{FF2B5EF4-FFF2-40B4-BE49-F238E27FC236}">
                <a16:creationId xmlns:a16="http://schemas.microsoft.com/office/drawing/2014/main" id="{7EEE7B8D-EC16-2466-66A0-31F30C091148}"/>
              </a:ext>
            </a:extLst>
          </p:cNvPr>
          <p:cNvSpPr txBox="1"/>
          <p:nvPr/>
        </p:nvSpPr>
        <p:spPr>
          <a:xfrm>
            <a:off x="12920376" y="3138953"/>
            <a:ext cx="3830969" cy="2585323"/>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problem of evil is a longstanding philosophical and theological question that challenges the compatibility of the existence of an omnipotent, omnibenevolent, and omniscient God with the existence of evil and suffering in the world.</a:t>
            </a:r>
          </a:p>
        </p:txBody>
      </p:sp>
      <p:sp>
        <p:nvSpPr>
          <p:cNvPr id="24" name="TextBox 23">
            <a:extLst>
              <a:ext uri="{FF2B5EF4-FFF2-40B4-BE49-F238E27FC236}">
                <a16:creationId xmlns:a16="http://schemas.microsoft.com/office/drawing/2014/main" id="{F046D833-F326-E56B-103E-AF9FA978A430}"/>
              </a:ext>
            </a:extLst>
          </p:cNvPr>
          <p:cNvSpPr txBox="1"/>
          <p:nvPr/>
        </p:nvSpPr>
        <p:spPr>
          <a:xfrm>
            <a:off x="12920376" y="6027242"/>
            <a:ext cx="10176870" cy="375552"/>
          </a:xfrm>
          <a:prstGeom prst="rect">
            <a:avLst/>
          </a:prstGeom>
          <a:noFill/>
        </p:spPr>
        <p:txBody>
          <a:bodyPr wrap="square" rtlCol="0">
            <a:spAutoFit/>
          </a:bodyPr>
          <a:lstStyle/>
          <a:p>
            <a:pPr marL="0" marR="0">
              <a:lnSpc>
                <a:spcPct val="107000"/>
              </a:lnSpc>
              <a:spcBef>
                <a:spcPts val="0"/>
              </a:spcBef>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apparent contradiction has been used as an argument against the existence of God.</a:t>
            </a:r>
          </a:p>
        </p:txBody>
      </p:sp>
    </p:spTree>
    <p:extLst>
      <p:ext uri="{BB962C8B-B14F-4D97-AF65-F5344CB8AC3E}">
        <p14:creationId xmlns:p14="http://schemas.microsoft.com/office/powerpoint/2010/main" val="3039822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0C45B9-7258-A1FF-200C-2A34E0B3B412}"/>
              </a:ext>
            </a:extLst>
          </p:cNvPr>
          <p:cNvPicPr>
            <a:picLocks noChangeAspect="1"/>
          </p:cNvPicPr>
          <p:nvPr/>
        </p:nvPicPr>
        <p:blipFill rotWithShape="1">
          <a:blip r:embed="rId2">
            <a:extLst>
              <a:ext uri="{28A0092B-C50C-407E-A947-70E740481C1C}">
                <a14:useLocalDpi xmlns:a14="http://schemas.microsoft.com/office/drawing/2010/main" val="0"/>
              </a:ext>
            </a:extLst>
          </a:blip>
          <a:srcRect l="25955" t="23171" r="443" b="15275"/>
          <a:stretch/>
        </p:blipFill>
        <p:spPr>
          <a:xfrm>
            <a:off x="6718301" y="0"/>
            <a:ext cx="5473700" cy="6858000"/>
          </a:xfrm>
          <a:prstGeom prst="rect">
            <a:avLst/>
          </a:prstGeom>
        </p:spPr>
      </p:pic>
      <p:pic>
        <p:nvPicPr>
          <p:cNvPr id="10" name="Picture 9">
            <a:extLst>
              <a:ext uri="{FF2B5EF4-FFF2-40B4-BE49-F238E27FC236}">
                <a16:creationId xmlns:a16="http://schemas.microsoft.com/office/drawing/2014/main" id="{0B6BDB05-1410-DDED-CB03-7A3B2F0BCB8B}"/>
              </a:ext>
            </a:extLst>
          </p:cNvPr>
          <p:cNvPicPr>
            <a:picLocks noChangeAspect="1"/>
          </p:cNvPicPr>
          <p:nvPr/>
        </p:nvPicPr>
        <p:blipFill rotWithShape="1">
          <a:blip r:embed="rId3">
            <a:extLst>
              <a:ext uri="{28A0092B-C50C-407E-A947-70E740481C1C}">
                <a14:useLocalDpi xmlns:a14="http://schemas.microsoft.com/office/drawing/2010/main" val="0"/>
              </a:ext>
            </a:extLst>
          </a:blip>
          <a:srcRect l="4760" t="9934" r="-1259" b="35423"/>
          <a:stretch/>
        </p:blipFill>
        <p:spPr>
          <a:xfrm>
            <a:off x="0" y="7353300"/>
            <a:ext cx="6812529" cy="6858000"/>
          </a:xfrm>
          <a:prstGeom prst="rect">
            <a:avLst/>
          </a:prstGeom>
        </p:spPr>
      </p:pic>
      <p:sp>
        <p:nvSpPr>
          <p:cNvPr id="14" name="TextBox 13">
            <a:extLst>
              <a:ext uri="{FF2B5EF4-FFF2-40B4-BE49-F238E27FC236}">
                <a16:creationId xmlns:a16="http://schemas.microsoft.com/office/drawing/2014/main" id="{798E87BA-C725-6B0E-B919-C49D23FEA52B}"/>
              </a:ext>
            </a:extLst>
          </p:cNvPr>
          <p:cNvSpPr txBox="1"/>
          <p:nvPr/>
        </p:nvSpPr>
        <p:spPr>
          <a:xfrm>
            <a:off x="926689" y="338186"/>
            <a:ext cx="4314677" cy="2800767"/>
          </a:xfrm>
          <a:prstGeom prst="rect">
            <a:avLst/>
          </a:prstGeom>
          <a:noFill/>
        </p:spPr>
        <p:txBody>
          <a:bodyPr wrap="square" rtlCol="0">
            <a:spAutoFit/>
          </a:bodyPr>
          <a:lstStyle/>
          <a:p>
            <a:r>
              <a:rPr lang="en-IN" sz="8800" b="1" dirty="0">
                <a:solidFill>
                  <a:schemeClr val="bg1"/>
                </a:solidFill>
                <a:latin typeface="Bebas Neue" panose="00000500000000000000" pitchFamily="50" charset="0"/>
                <a:cs typeface="Poppins" panose="00000500000000000000" pitchFamily="2" charset="0"/>
              </a:rPr>
              <a:t>Types of Evil</a:t>
            </a:r>
          </a:p>
        </p:txBody>
      </p:sp>
      <p:sp>
        <p:nvSpPr>
          <p:cNvPr id="16" name="TextBox 15">
            <a:extLst>
              <a:ext uri="{FF2B5EF4-FFF2-40B4-BE49-F238E27FC236}">
                <a16:creationId xmlns:a16="http://schemas.microsoft.com/office/drawing/2014/main" id="{79759288-7729-F0E1-93CD-1C73E341861A}"/>
              </a:ext>
            </a:extLst>
          </p:cNvPr>
          <p:cNvSpPr txBox="1"/>
          <p:nvPr/>
        </p:nvSpPr>
        <p:spPr>
          <a:xfrm>
            <a:off x="926689" y="4271708"/>
            <a:ext cx="4204112" cy="646331"/>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Evil caused by human actions, such as murder, theft, and cruelty.</a:t>
            </a:r>
          </a:p>
        </p:txBody>
      </p:sp>
      <p:sp>
        <p:nvSpPr>
          <p:cNvPr id="17" name="TextBox 16">
            <a:extLst>
              <a:ext uri="{FF2B5EF4-FFF2-40B4-BE49-F238E27FC236}">
                <a16:creationId xmlns:a16="http://schemas.microsoft.com/office/drawing/2014/main" id="{19A83EEC-89CA-1109-D816-99061FEDDDF6}"/>
              </a:ext>
            </a:extLst>
          </p:cNvPr>
          <p:cNvSpPr txBox="1"/>
          <p:nvPr/>
        </p:nvSpPr>
        <p:spPr>
          <a:xfrm>
            <a:off x="908775" y="3642483"/>
            <a:ext cx="3830969" cy="584775"/>
          </a:xfrm>
          <a:prstGeom prst="rect">
            <a:avLst/>
          </a:prstGeom>
          <a:noFill/>
        </p:spPr>
        <p:txBody>
          <a:bodyPr wrap="square" rtlCol="0">
            <a:spAutoFit/>
          </a:bodyPr>
          <a:lstStyle/>
          <a:p>
            <a:r>
              <a:rPr lang="en-IN" sz="3200" b="1" dirty="0">
                <a:solidFill>
                  <a:schemeClr val="bg1"/>
                </a:solidFill>
                <a:latin typeface="Poppins" panose="00000500000000000000" pitchFamily="2" charset="0"/>
                <a:cs typeface="Poppins" panose="00000500000000000000" pitchFamily="2" charset="0"/>
              </a:rPr>
              <a:t>MORAL EVIL</a:t>
            </a:r>
          </a:p>
        </p:txBody>
      </p:sp>
      <p:sp>
        <p:nvSpPr>
          <p:cNvPr id="3" name="TextBox 2">
            <a:extLst>
              <a:ext uri="{FF2B5EF4-FFF2-40B4-BE49-F238E27FC236}">
                <a16:creationId xmlns:a16="http://schemas.microsoft.com/office/drawing/2014/main" id="{F9673881-1A53-1F57-4333-90949D633FB8}"/>
              </a:ext>
            </a:extLst>
          </p:cNvPr>
          <p:cNvSpPr txBox="1"/>
          <p:nvPr/>
        </p:nvSpPr>
        <p:spPr>
          <a:xfrm>
            <a:off x="7365589" y="-5344706"/>
            <a:ext cx="4314677" cy="2800767"/>
          </a:xfrm>
          <a:prstGeom prst="rect">
            <a:avLst/>
          </a:prstGeom>
          <a:noFill/>
        </p:spPr>
        <p:txBody>
          <a:bodyPr wrap="square" rtlCol="0">
            <a:spAutoFit/>
          </a:bodyPr>
          <a:lstStyle/>
          <a:p>
            <a:r>
              <a:rPr lang="en-IN" sz="8800" b="1" dirty="0">
                <a:solidFill>
                  <a:schemeClr val="bg1"/>
                </a:solidFill>
                <a:latin typeface="Bebas Neue" panose="00000500000000000000" pitchFamily="50" charset="0"/>
                <a:cs typeface="Poppins" panose="00000500000000000000" pitchFamily="2" charset="0"/>
              </a:rPr>
              <a:t>Types of Evil</a:t>
            </a:r>
          </a:p>
        </p:txBody>
      </p:sp>
      <p:sp>
        <p:nvSpPr>
          <p:cNvPr id="7" name="TextBox 6">
            <a:extLst>
              <a:ext uri="{FF2B5EF4-FFF2-40B4-BE49-F238E27FC236}">
                <a16:creationId xmlns:a16="http://schemas.microsoft.com/office/drawing/2014/main" id="{B41080EC-A33D-B0E8-7DB0-5B266EF95F6B}"/>
              </a:ext>
            </a:extLst>
          </p:cNvPr>
          <p:cNvSpPr txBox="1"/>
          <p:nvPr/>
        </p:nvSpPr>
        <p:spPr>
          <a:xfrm>
            <a:off x="7365588" y="-1411184"/>
            <a:ext cx="4204112" cy="923330"/>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Evil caused by natural processes, such as earthquakes, diseases, and famine.</a:t>
            </a:r>
          </a:p>
        </p:txBody>
      </p:sp>
      <p:sp>
        <p:nvSpPr>
          <p:cNvPr id="9" name="TextBox 8">
            <a:extLst>
              <a:ext uri="{FF2B5EF4-FFF2-40B4-BE49-F238E27FC236}">
                <a16:creationId xmlns:a16="http://schemas.microsoft.com/office/drawing/2014/main" id="{84FEAB18-CB94-E0B4-1C96-97D2600271E5}"/>
              </a:ext>
            </a:extLst>
          </p:cNvPr>
          <p:cNvSpPr txBox="1"/>
          <p:nvPr/>
        </p:nvSpPr>
        <p:spPr>
          <a:xfrm>
            <a:off x="7365589" y="-2040409"/>
            <a:ext cx="3830969" cy="584775"/>
          </a:xfrm>
          <a:prstGeom prst="rect">
            <a:avLst/>
          </a:prstGeom>
          <a:noFill/>
        </p:spPr>
        <p:txBody>
          <a:bodyPr wrap="square" rtlCol="0">
            <a:spAutoFit/>
          </a:bodyPr>
          <a:lstStyle/>
          <a:p>
            <a:r>
              <a:rPr lang="en-IN" sz="3200" b="1" dirty="0">
                <a:solidFill>
                  <a:schemeClr val="bg1"/>
                </a:solidFill>
                <a:latin typeface="Poppins" panose="00000500000000000000" pitchFamily="2" charset="0"/>
                <a:cs typeface="Poppins" panose="00000500000000000000" pitchFamily="2" charset="0"/>
              </a:rPr>
              <a:t>NATURAL EVIL</a:t>
            </a:r>
          </a:p>
        </p:txBody>
      </p:sp>
    </p:spTree>
    <p:extLst>
      <p:ext uri="{BB962C8B-B14F-4D97-AF65-F5344CB8AC3E}">
        <p14:creationId xmlns:p14="http://schemas.microsoft.com/office/powerpoint/2010/main" val="2665688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09F043-93A9-0F26-9358-7A2A3F699FD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 t="40199" r="453" b="15004"/>
          <a:stretch/>
        </p:blipFill>
        <p:spPr>
          <a:xfrm>
            <a:off x="1" y="0"/>
            <a:ext cx="12192000" cy="6858000"/>
          </a:xfrm>
          <a:prstGeom prst="rect">
            <a:avLst/>
          </a:prstGeom>
        </p:spPr>
      </p:pic>
      <p:sp>
        <p:nvSpPr>
          <p:cNvPr id="7" name="TextBox 6">
            <a:extLst>
              <a:ext uri="{FF2B5EF4-FFF2-40B4-BE49-F238E27FC236}">
                <a16:creationId xmlns:a16="http://schemas.microsoft.com/office/drawing/2014/main" id="{A1598439-8B56-EF5F-BBE7-E8E4052CF75E}"/>
              </a:ext>
            </a:extLst>
          </p:cNvPr>
          <p:cNvSpPr txBox="1"/>
          <p:nvPr/>
        </p:nvSpPr>
        <p:spPr>
          <a:xfrm>
            <a:off x="1374808" y="-6154073"/>
            <a:ext cx="9442383" cy="2554545"/>
          </a:xfrm>
          <a:prstGeom prst="rect">
            <a:avLst/>
          </a:prstGeom>
          <a:noFill/>
        </p:spPr>
        <p:txBody>
          <a:bodyPr wrap="square" rtlCol="0">
            <a:spAutoFit/>
          </a:bodyPr>
          <a:lstStyle/>
          <a:p>
            <a:pPr algn="ctr"/>
            <a:r>
              <a:rPr lang="en-IN" sz="8000" b="1" spc="1000" dirty="0">
                <a:solidFill>
                  <a:srgbClr val="F8EED4"/>
                </a:solidFill>
                <a:latin typeface="Felix Titling" panose="04060505060202020A04" pitchFamily="82" charset="0"/>
              </a:rPr>
              <a:t>Existence</a:t>
            </a:r>
          </a:p>
          <a:p>
            <a:pPr algn="ctr"/>
            <a:r>
              <a:rPr lang="en-IN" sz="8000" b="1" spc="1000" dirty="0">
                <a:solidFill>
                  <a:srgbClr val="F8EED4"/>
                </a:solidFill>
                <a:latin typeface="Felix Titling" panose="04060505060202020A04" pitchFamily="82" charset="0"/>
              </a:rPr>
              <a:t>of GOD</a:t>
            </a:r>
          </a:p>
        </p:txBody>
      </p:sp>
      <p:pic>
        <p:nvPicPr>
          <p:cNvPr id="13" name="Picture 12">
            <a:extLst>
              <a:ext uri="{FF2B5EF4-FFF2-40B4-BE49-F238E27FC236}">
                <a16:creationId xmlns:a16="http://schemas.microsoft.com/office/drawing/2014/main" id="{DDFA01C7-C47A-C437-92A1-FFCA99D8B8A8}"/>
              </a:ext>
            </a:extLst>
          </p:cNvPr>
          <p:cNvPicPr>
            <a:picLocks noChangeAspect="1"/>
          </p:cNvPicPr>
          <p:nvPr/>
        </p:nvPicPr>
        <p:blipFill>
          <a:blip r:embed="rId3">
            <a:alphaModFix amt="77000"/>
            <a:extLst>
              <a:ext uri="{BEBA8EAE-BF5A-486C-A8C5-ECC9F3942E4B}">
                <a14:imgProps xmlns:a14="http://schemas.microsoft.com/office/drawing/2010/main">
                  <a14:imgLayer r:embed="rId4">
                    <a14:imgEffect>
                      <a14:colorTemperature colorTemp="7200"/>
                    </a14:imgEffect>
                    <a14:imgEffect>
                      <a14:saturation sat="210000"/>
                    </a14:imgEffect>
                  </a14:imgLayer>
                </a14:imgProps>
              </a:ext>
              <a:ext uri="{28A0092B-C50C-407E-A947-70E740481C1C}">
                <a14:useLocalDpi xmlns:a14="http://schemas.microsoft.com/office/drawing/2010/main" val="0"/>
              </a:ext>
            </a:extLst>
          </a:blip>
          <a:stretch>
            <a:fillRect/>
          </a:stretch>
        </p:blipFill>
        <p:spPr>
          <a:xfrm>
            <a:off x="-5127168" y="-5067301"/>
            <a:ext cx="9019296" cy="5852561"/>
          </a:xfrm>
          <a:prstGeom prst="rect">
            <a:avLst/>
          </a:prstGeom>
        </p:spPr>
      </p:pic>
      <p:pic>
        <p:nvPicPr>
          <p:cNvPr id="14" name="Picture 13">
            <a:extLst>
              <a:ext uri="{FF2B5EF4-FFF2-40B4-BE49-F238E27FC236}">
                <a16:creationId xmlns:a16="http://schemas.microsoft.com/office/drawing/2014/main" id="{356F486D-081B-9823-1C08-1A734E694E02}"/>
              </a:ext>
            </a:extLst>
          </p:cNvPr>
          <p:cNvPicPr>
            <a:picLocks noChangeAspect="1"/>
          </p:cNvPicPr>
          <p:nvPr/>
        </p:nvPicPr>
        <p:blipFill>
          <a:blip r:embed="rId3">
            <a:alphaModFix amt="77000"/>
            <a:extLst>
              <a:ext uri="{BEBA8EAE-BF5A-486C-A8C5-ECC9F3942E4B}">
                <a14:imgProps xmlns:a14="http://schemas.microsoft.com/office/drawing/2010/main">
                  <a14:imgLayer r:embed="rId4">
                    <a14:imgEffect>
                      <a14:colorTemperature colorTemp="7200"/>
                    </a14:imgEffect>
                    <a14:imgEffect>
                      <a14:saturation sat="210000"/>
                    </a14:imgEffect>
                  </a14:imgLayer>
                </a14:imgProps>
              </a:ext>
              <a:ext uri="{28A0092B-C50C-407E-A947-70E740481C1C}">
                <a14:useLocalDpi xmlns:a14="http://schemas.microsoft.com/office/drawing/2010/main" val="0"/>
              </a:ext>
            </a:extLst>
          </a:blip>
          <a:stretch>
            <a:fillRect/>
          </a:stretch>
        </p:blipFill>
        <p:spPr>
          <a:xfrm>
            <a:off x="7928153" y="-9569437"/>
            <a:ext cx="8527694" cy="5533564"/>
          </a:xfrm>
          <a:prstGeom prst="rect">
            <a:avLst/>
          </a:prstGeom>
        </p:spPr>
      </p:pic>
      <p:sp>
        <p:nvSpPr>
          <p:cNvPr id="2" name="TextBox 1">
            <a:extLst>
              <a:ext uri="{FF2B5EF4-FFF2-40B4-BE49-F238E27FC236}">
                <a16:creationId xmlns:a16="http://schemas.microsoft.com/office/drawing/2014/main" id="{3D6D631D-F96D-B1C7-76D4-008FF9C6A242}"/>
              </a:ext>
            </a:extLst>
          </p:cNvPr>
          <p:cNvSpPr txBox="1"/>
          <p:nvPr/>
        </p:nvSpPr>
        <p:spPr>
          <a:xfrm>
            <a:off x="2038274" y="2968110"/>
            <a:ext cx="8115449" cy="2554545"/>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THEISM : BELIEVES IN EXISTENCE OF GOD.</a:t>
            </a:r>
          </a:p>
          <a:p>
            <a:pPr marL="342900" indent="-342900">
              <a:buFont typeface="Arial" panose="020B0604020202020204" pitchFamily="34" charset="0"/>
              <a:buChar char="•"/>
            </a:pPr>
            <a:endParaRPr lang="en-IN" sz="2000" dirty="0">
              <a:solidFill>
                <a:srgbClr val="F8EED4"/>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ATHEISM: NOT BELIEVES IN EXISTENCE OF GOD.</a:t>
            </a:r>
          </a:p>
          <a:p>
            <a:pPr marL="342900" indent="-342900">
              <a:buFont typeface="Arial" panose="020B0604020202020204" pitchFamily="34" charset="0"/>
              <a:buChar char="•"/>
            </a:pPr>
            <a:endParaRPr lang="en-IN" sz="2000" dirty="0">
              <a:solidFill>
                <a:srgbClr val="F8EED4"/>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OMNIPOTENT: EVERYTHING IS POSSIBLE, LOGICALLY IMPOSSIBLE (DESCARTE)</a:t>
            </a:r>
          </a:p>
          <a:p>
            <a:pPr marL="342900" indent="-342900">
              <a:buFont typeface="Arial" panose="020B0604020202020204" pitchFamily="34" charset="0"/>
              <a:buChar char="•"/>
            </a:pPr>
            <a:endParaRPr lang="en-IN" sz="2000" dirty="0">
              <a:solidFill>
                <a:srgbClr val="F8EED4"/>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OMNISCIENT: KNOWS EVERYTHING.</a:t>
            </a:r>
          </a:p>
        </p:txBody>
      </p:sp>
      <p:sp>
        <p:nvSpPr>
          <p:cNvPr id="3" name="TextBox 2">
            <a:extLst>
              <a:ext uri="{FF2B5EF4-FFF2-40B4-BE49-F238E27FC236}">
                <a16:creationId xmlns:a16="http://schemas.microsoft.com/office/drawing/2014/main" id="{67B81083-0EE0-6497-D731-E3ED34C751B2}"/>
              </a:ext>
            </a:extLst>
          </p:cNvPr>
          <p:cNvSpPr txBox="1"/>
          <p:nvPr/>
        </p:nvSpPr>
        <p:spPr>
          <a:xfrm>
            <a:off x="3334633" y="1335345"/>
            <a:ext cx="5522729" cy="646331"/>
          </a:xfrm>
          <a:prstGeom prst="rect">
            <a:avLst/>
          </a:prstGeom>
          <a:noFill/>
        </p:spPr>
        <p:txBody>
          <a:bodyPr wrap="square" rtlCol="0">
            <a:spAutoFit/>
          </a:bodyPr>
          <a:lstStyle/>
          <a:p>
            <a:pPr algn="ctr"/>
            <a:r>
              <a:rPr lang="en-IN" sz="3600" b="1" spc="500" dirty="0">
                <a:solidFill>
                  <a:srgbClr val="F8EED4"/>
                </a:solidFill>
                <a:latin typeface="Felix Titling" panose="04060505060202020A04" pitchFamily="82" charset="0"/>
                <a:cs typeface="Poppins" panose="00000500000000000000" pitchFamily="2" charset="0"/>
              </a:rPr>
              <a:t>WORLD VIEWS</a:t>
            </a:r>
          </a:p>
        </p:txBody>
      </p:sp>
      <p:sp>
        <p:nvSpPr>
          <p:cNvPr id="10" name="TextBox 9">
            <a:extLst>
              <a:ext uri="{FF2B5EF4-FFF2-40B4-BE49-F238E27FC236}">
                <a16:creationId xmlns:a16="http://schemas.microsoft.com/office/drawing/2014/main" id="{96165E7E-1B75-DA70-7F43-7085BEAF47A1}"/>
              </a:ext>
            </a:extLst>
          </p:cNvPr>
          <p:cNvSpPr txBox="1"/>
          <p:nvPr/>
        </p:nvSpPr>
        <p:spPr>
          <a:xfrm>
            <a:off x="1374808" y="9680162"/>
            <a:ext cx="9442383" cy="3785652"/>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THE SIMPLEST, MOST STRAIGHTFORWARD ARGUMENT FOR THE EXISTENCE OF GOD</a:t>
            </a: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CAN BE STATED IN A FEW, EASY-TO-UNDERSTAND STEPS.</a:t>
            </a: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SOMETIMES CALLED AS THE TELEOLOGICAL ARGUMENT</a:t>
            </a: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THE MOST INFLUENTIAL ARGUMENT FOR THE EXISTENCE OF GOD THROUGHOUT MOST OF HISTORY</a:t>
            </a: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IF WE PAY CLOSE ATTENTION TO THE DETAILS OF THE UNIVERSE IN WHICH WE LIVE, WE'LL BE ABLE TO SEE THAT UNIVERSE MUST HAVE BEEN CREATED BY AN INTELLIGENT DESIGNER.</a:t>
            </a: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THE FACT THAT EVERYTHING IN NATURE SEEMS TO BE PUT TOGETHER IN JUST THE RIGHT MANNER SUGGESTS THAT AN INTELLIGENT DESIGNER WAS RESPONSIBLE FOR ITS CREATION.</a:t>
            </a:r>
          </a:p>
        </p:txBody>
      </p:sp>
      <p:sp>
        <p:nvSpPr>
          <p:cNvPr id="11" name="TextBox 10">
            <a:extLst>
              <a:ext uri="{FF2B5EF4-FFF2-40B4-BE49-F238E27FC236}">
                <a16:creationId xmlns:a16="http://schemas.microsoft.com/office/drawing/2014/main" id="{C0AAB011-2AD6-3523-FD02-1C9135FB7A6F}"/>
              </a:ext>
            </a:extLst>
          </p:cNvPr>
          <p:cNvSpPr txBox="1"/>
          <p:nvPr/>
        </p:nvSpPr>
        <p:spPr>
          <a:xfrm>
            <a:off x="2354722" y="8468833"/>
            <a:ext cx="7482554" cy="646331"/>
          </a:xfrm>
          <a:prstGeom prst="rect">
            <a:avLst/>
          </a:prstGeom>
          <a:noFill/>
        </p:spPr>
        <p:txBody>
          <a:bodyPr wrap="square" rtlCol="0">
            <a:spAutoFit/>
          </a:bodyPr>
          <a:lstStyle/>
          <a:p>
            <a:pPr algn="ctr"/>
            <a:r>
              <a:rPr lang="en-IN" sz="3600" b="1" spc="500" dirty="0">
                <a:solidFill>
                  <a:srgbClr val="F8EED4"/>
                </a:solidFill>
                <a:latin typeface="Felix Titling" panose="04060505060202020A04" pitchFamily="82" charset="0"/>
                <a:cs typeface="Poppins" panose="00000500000000000000" pitchFamily="2" charset="0"/>
              </a:rPr>
              <a:t>The Design Argument </a:t>
            </a:r>
          </a:p>
        </p:txBody>
      </p:sp>
    </p:spTree>
    <p:extLst>
      <p:ext uri="{BB962C8B-B14F-4D97-AF65-F5344CB8AC3E}">
        <p14:creationId xmlns:p14="http://schemas.microsoft.com/office/powerpoint/2010/main" val="307449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0C45B9-7258-A1FF-200C-2A34E0B3B412}"/>
              </a:ext>
            </a:extLst>
          </p:cNvPr>
          <p:cNvPicPr>
            <a:picLocks noChangeAspect="1"/>
          </p:cNvPicPr>
          <p:nvPr/>
        </p:nvPicPr>
        <p:blipFill rotWithShape="1">
          <a:blip r:embed="rId2">
            <a:extLst>
              <a:ext uri="{28A0092B-C50C-407E-A947-70E740481C1C}">
                <a14:useLocalDpi xmlns:a14="http://schemas.microsoft.com/office/drawing/2010/main" val="0"/>
              </a:ext>
            </a:extLst>
          </a:blip>
          <a:srcRect l="25955" t="23171" r="443" b="15275"/>
          <a:stretch/>
        </p:blipFill>
        <p:spPr>
          <a:xfrm>
            <a:off x="15881757" y="-290047"/>
            <a:ext cx="5473700" cy="6858000"/>
          </a:xfrm>
          <a:prstGeom prst="rect">
            <a:avLst/>
          </a:prstGeom>
        </p:spPr>
      </p:pic>
      <p:sp>
        <p:nvSpPr>
          <p:cNvPr id="14" name="TextBox 13">
            <a:extLst>
              <a:ext uri="{FF2B5EF4-FFF2-40B4-BE49-F238E27FC236}">
                <a16:creationId xmlns:a16="http://schemas.microsoft.com/office/drawing/2014/main" id="{798E87BA-C725-6B0E-B919-C49D23FEA52B}"/>
              </a:ext>
            </a:extLst>
          </p:cNvPr>
          <p:cNvSpPr txBox="1"/>
          <p:nvPr/>
        </p:nvSpPr>
        <p:spPr>
          <a:xfrm>
            <a:off x="-5999404" y="338186"/>
            <a:ext cx="4314677" cy="2800767"/>
          </a:xfrm>
          <a:prstGeom prst="rect">
            <a:avLst/>
          </a:prstGeom>
          <a:noFill/>
        </p:spPr>
        <p:txBody>
          <a:bodyPr wrap="square" rtlCol="0">
            <a:spAutoFit/>
          </a:bodyPr>
          <a:lstStyle/>
          <a:p>
            <a:r>
              <a:rPr lang="en-IN" sz="8800" b="1" dirty="0">
                <a:solidFill>
                  <a:schemeClr val="bg1"/>
                </a:solidFill>
                <a:latin typeface="Bebas Neue" panose="00000500000000000000" pitchFamily="50" charset="0"/>
                <a:cs typeface="Poppins" panose="00000500000000000000" pitchFamily="2" charset="0"/>
              </a:rPr>
              <a:t>Types of Evil</a:t>
            </a:r>
          </a:p>
        </p:txBody>
      </p:sp>
      <p:sp>
        <p:nvSpPr>
          <p:cNvPr id="16" name="TextBox 15">
            <a:extLst>
              <a:ext uri="{FF2B5EF4-FFF2-40B4-BE49-F238E27FC236}">
                <a16:creationId xmlns:a16="http://schemas.microsoft.com/office/drawing/2014/main" id="{79759288-7729-F0E1-93CD-1C73E341861A}"/>
              </a:ext>
            </a:extLst>
          </p:cNvPr>
          <p:cNvSpPr txBox="1"/>
          <p:nvPr/>
        </p:nvSpPr>
        <p:spPr>
          <a:xfrm>
            <a:off x="-5999404" y="4271708"/>
            <a:ext cx="4204112" cy="646331"/>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Evil caused by human actions, such as murder, theft, and cruelty.</a:t>
            </a:r>
          </a:p>
        </p:txBody>
      </p:sp>
      <p:sp>
        <p:nvSpPr>
          <p:cNvPr id="17" name="TextBox 16">
            <a:extLst>
              <a:ext uri="{FF2B5EF4-FFF2-40B4-BE49-F238E27FC236}">
                <a16:creationId xmlns:a16="http://schemas.microsoft.com/office/drawing/2014/main" id="{19A83EEC-89CA-1109-D816-99061FEDDDF6}"/>
              </a:ext>
            </a:extLst>
          </p:cNvPr>
          <p:cNvSpPr txBox="1"/>
          <p:nvPr/>
        </p:nvSpPr>
        <p:spPr>
          <a:xfrm>
            <a:off x="-6017318" y="3642483"/>
            <a:ext cx="3830969" cy="584775"/>
          </a:xfrm>
          <a:prstGeom prst="rect">
            <a:avLst/>
          </a:prstGeom>
          <a:noFill/>
        </p:spPr>
        <p:txBody>
          <a:bodyPr wrap="square" rtlCol="0">
            <a:spAutoFit/>
          </a:bodyPr>
          <a:lstStyle/>
          <a:p>
            <a:r>
              <a:rPr lang="en-IN" sz="3200" b="1" dirty="0">
                <a:solidFill>
                  <a:schemeClr val="bg1"/>
                </a:solidFill>
                <a:latin typeface="Poppins" panose="00000500000000000000" pitchFamily="2" charset="0"/>
                <a:cs typeface="Poppins" panose="00000500000000000000" pitchFamily="2" charset="0"/>
              </a:rPr>
              <a:t>MORAL EVIL</a:t>
            </a:r>
          </a:p>
        </p:txBody>
      </p:sp>
      <p:pic>
        <p:nvPicPr>
          <p:cNvPr id="11" name="Picture 10">
            <a:extLst>
              <a:ext uri="{FF2B5EF4-FFF2-40B4-BE49-F238E27FC236}">
                <a16:creationId xmlns:a16="http://schemas.microsoft.com/office/drawing/2014/main" id="{058591A3-733F-8787-16E7-C6E918000589}"/>
              </a:ext>
            </a:extLst>
          </p:cNvPr>
          <p:cNvPicPr>
            <a:picLocks noChangeAspect="1"/>
          </p:cNvPicPr>
          <p:nvPr/>
        </p:nvPicPr>
        <p:blipFill rotWithShape="1">
          <a:blip r:embed="rId3">
            <a:alphaModFix amt="70000"/>
            <a:extLst>
              <a:ext uri="{BEBA8EAE-BF5A-486C-A8C5-ECC9F3942E4B}">
                <a14:imgProps xmlns:a14="http://schemas.microsoft.com/office/drawing/2010/main">
                  <a14:imgLayer r:embed="rId4">
                    <a14:imgEffect>
                      <a14:colorTemperature colorTemp="6290"/>
                    </a14:imgEffect>
                  </a14:imgLayer>
                </a14:imgProps>
              </a:ext>
              <a:ext uri="{28A0092B-C50C-407E-A947-70E740481C1C}">
                <a14:useLocalDpi xmlns:a14="http://schemas.microsoft.com/office/drawing/2010/main" val="0"/>
              </a:ext>
            </a:extLst>
          </a:blip>
          <a:srcRect l="16955" t="18049" r="16955" b="26264"/>
          <a:stretch/>
        </p:blipFill>
        <p:spPr>
          <a:xfrm>
            <a:off x="0" y="0"/>
            <a:ext cx="12192000" cy="6858000"/>
          </a:xfrm>
          <a:prstGeom prst="rect">
            <a:avLst/>
          </a:prstGeom>
        </p:spPr>
      </p:pic>
      <p:sp>
        <p:nvSpPr>
          <p:cNvPr id="15" name="TextBox 14">
            <a:extLst>
              <a:ext uri="{FF2B5EF4-FFF2-40B4-BE49-F238E27FC236}">
                <a16:creationId xmlns:a16="http://schemas.microsoft.com/office/drawing/2014/main" id="{B1472084-942C-F5D3-26C4-4918FF155CC2}"/>
              </a:ext>
            </a:extLst>
          </p:cNvPr>
          <p:cNvSpPr txBox="1"/>
          <p:nvPr/>
        </p:nvSpPr>
        <p:spPr>
          <a:xfrm>
            <a:off x="1555400" y="1957104"/>
            <a:ext cx="8628304" cy="646331"/>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Theodicies are attempts to reconcile the existence of evil with the belief in a good and omnipotent God. Some common theodicies include:</a:t>
            </a:r>
          </a:p>
        </p:txBody>
      </p:sp>
      <p:sp>
        <p:nvSpPr>
          <p:cNvPr id="19" name="TextBox 18">
            <a:extLst>
              <a:ext uri="{FF2B5EF4-FFF2-40B4-BE49-F238E27FC236}">
                <a16:creationId xmlns:a16="http://schemas.microsoft.com/office/drawing/2014/main" id="{12C4AD66-9D48-78F1-F27C-956357020ED8}"/>
              </a:ext>
            </a:extLst>
          </p:cNvPr>
          <p:cNvSpPr txBox="1"/>
          <p:nvPr/>
        </p:nvSpPr>
        <p:spPr>
          <a:xfrm>
            <a:off x="827652" y="750495"/>
            <a:ext cx="10083800" cy="646331"/>
          </a:xfrm>
          <a:prstGeom prst="rect">
            <a:avLst/>
          </a:prstGeom>
          <a:noFill/>
        </p:spPr>
        <p:txBody>
          <a:bodyPr wrap="square" rtlCol="0">
            <a:spAutoFit/>
          </a:bodyPr>
          <a:lstStyle/>
          <a:p>
            <a:pPr algn="ctr"/>
            <a:r>
              <a:rPr lang="en-IN" sz="3600" b="1" spc="500" dirty="0">
                <a:solidFill>
                  <a:schemeClr val="bg1"/>
                </a:solidFill>
                <a:latin typeface="Felix Titling" panose="04060505060202020A04" pitchFamily="82" charset="0"/>
                <a:cs typeface="Poppins" panose="00000500000000000000" pitchFamily="2" charset="0"/>
              </a:rPr>
              <a:t>Theodicies</a:t>
            </a:r>
          </a:p>
        </p:txBody>
      </p:sp>
      <p:sp>
        <p:nvSpPr>
          <p:cNvPr id="20" name="TextBox 19">
            <a:extLst>
              <a:ext uri="{FF2B5EF4-FFF2-40B4-BE49-F238E27FC236}">
                <a16:creationId xmlns:a16="http://schemas.microsoft.com/office/drawing/2014/main" id="{BE901453-7FC1-5D40-1203-7E265DCF0507}"/>
              </a:ext>
            </a:extLst>
          </p:cNvPr>
          <p:cNvSpPr txBox="1"/>
          <p:nvPr/>
        </p:nvSpPr>
        <p:spPr>
          <a:xfrm>
            <a:off x="1555400" y="2976391"/>
            <a:ext cx="8628304" cy="25460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Free Will </a:t>
            </a:r>
            <a:r>
              <a:rPr lang="en-IN" dirty="0" err="1">
                <a:solidFill>
                  <a:schemeClr val="bg1"/>
                </a:solidFill>
                <a:latin typeface="Poppins" panose="00000500000000000000" pitchFamily="2" charset="0"/>
                <a:cs typeface="Poppins" panose="00000500000000000000" pitchFamily="2" charset="0"/>
              </a:rPr>
              <a:t>Defense</a:t>
            </a:r>
            <a:r>
              <a:rPr lang="en-IN" dirty="0">
                <a:solidFill>
                  <a:schemeClr val="bg1"/>
                </a:solidFill>
                <a:latin typeface="Poppins" panose="00000500000000000000" pitchFamily="2" charset="0"/>
                <a:cs typeface="Poppins" panose="00000500000000000000" pitchFamily="2" charset="0"/>
              </a:rPr>
              <a:t>: This argues that God granted humans free will, and evil is a consequence of human choices.</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Soul-Making Theodicy: This proposes that suffering is necessary for moral and spiritual growth.</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Greater Good Theodicy: This suggests that evil is a necessary part of a greater good, which we may not fully understand.</a:t>
            </a:r>
          </a:p>
        </p:txBody>
      </p:sp>
    </p:spTree>
    <p:extLst>
      <p:ext uri="{BB962C8B-B14F-4D97-AF65-F5344CB8AC3E}">
        <p14:creationId xmlns:p14="http://schemas.microsoft.com/office/powerpoint/2010/main" val="15050965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0C45B9-7258-A1FF-200C-2A34E0B3B412}"/>
              </a:ext>
            </a:extLst>
          </p:cNvPr>
          <p:cNvPicPr>
            <a:picLocks noChangeAspect="1"/>
          </p:cNvPicPr>
          <p:nvPr/>
        </p:nvPicPr>
        <p:blipFill rotWithShape="1">
          <a:blip r:embed="rId2">
            <a:extLst>
              <a:ext uri="{28A0092B-C50C-407E-A947-70E740481C1C}">
                <a14:useLocalDpi xmlns:a14="http://schemas.microsoft.com/office/drawing/2010/main" val="0"/>
              </a:ext>
            </a:extLst>
          </a:blip>
          <a:srcRect l="25955" t="23171" r="443" b="15275"/>
          <a:stretch/>
        </p:blipFill>
        <p:spPr>
          <a:xfrm>
            <a:off x="15881757" y="-290047"/>
            <a:ext cx="5473700" cy="6858000"/>
          </a:xfrm>
          <a:prstGeom prst="rect">
            <a:avLst/>
          </a:prstGeom>
        </p:spPr>
      </p:pic>
      <p:sp>
        <p:nvSpPr>
          <p:cNvPr id="14" name="TextBox 13">
            <a:extLst>
              <a:ext uri="{FF2B5EF4-FFF2-40B4-BE49-F238E27FC236}">
                <a16:creationId xmlns:a16="http://schemas.microsoft.com/office/drawing/2014/main" id="{798E87BA-C725-6B0E-B919-C49D23FEA52B}"/>
              </a:ext>
            </a:extLst>
          </p:cNvPr>
          <p:cNvSpPr txBox="1"/>
          <p:nvPr/>
        </p:nvSpPr>
        <p:spPr>
          <a:xfrm>
            <a:off x="-5999404" y="338186"/>
            <a:ext cx="4314677" cy="2800767"/>
          </a:xfrm>
          <a:prstGeom prst="rect">
            <a:avLst/>
          </a:prstGeom>
          <a:noFill/>
        </p:spPr>
        <p:txBody>
          <a:bodyPr wrap="square" rtlCol="0">
            <a:spAutoFit/>
          </a:bodyPr>
          <a:lstStyle/>
          <a:p>
            <a:r>
              <a:rPr lang="en-IN" sz="8800" b="1" dirty="0">
                <a:solidFill>
                  <a:schemeClr val="bg1"/>
                </a:solidFill>
                <a:latin typeface="Bebas Neue" panose="00000500000000000000" pitchFamily="50" charset="0"/>
                <a:cs typeface="Poppins" panose="00000500000000000000" pitchFamily="2" charset="0"/>
              </a:rPr>
              <a:t>Types of Evil</a:t>
            </a:r>
          </a:p>
        </p:txBody>
      </p:sp>
      <p:sp>
        <p:nvSpPr>
          <p:cNvPr id="16" name="TextBox 15">
            <a:extLst>
              <a:ext uri="{FF2B5EF4-FFF2-40B4-BE49-F238E27FC236}">
                <a16:creationId xmlns:a16="http://schemas.microsoft.com/office/drawing/2014/main" id="{79759288-7729-F0E1-93CD-1C73E341861A}"/>
              </a:ext>
            </a:extLst>
          </p:cNvPr>
          <p:cNvSpPr txBox="1"/>
          <p:nvPr/>
        </p:nvSpPr>
        <p:spPr>
          <a:xfrm>
            <a:off x="-5999404" y="4271708"/>
            <a:ext cx="4204112" cy="646331"/>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Evil caused by human actions, such as murder, theft, and cruelty.</a:t>
            </a:r>
          </a:p>
        </p:txBody>
      </p:sp>
      <p:sp>
        <p:nvSpPr>
          <p:cNvPr id="17" name="TextBox 16">
            <a:extLst>
              <a:ext uri="{FF2B5EF4-FFF2-40B4-BE49-F238E27FC236}">
                <a16:creationId xmlns:a16="http://schemas.microsoft.com/office/drawing/2014/main" id="{19A83EEC-89CA-1109-D816-99061FEDDDF6}"/>
              </a:ext>
            </a:extLst>
          </p:cNvPr>
          <p:cNvSpPr txBox="1"/>
          <p:nvPr/>
        </p:nvSpPr>
        <p:spPr>
          <a:xfrm>
            <a:off x="-6017318" y="3642483"/>
            <a:ext cx="3830969" cy="584775"/>
          </a:xfrm>
          <a:prstGeom prst="rect">
            <a:avLst/>
          </a:prstGeom>
          <a:noFill/>
        </p:spPr>
        <p:txBody>
          <a:bodyPr wrap="square" rtlCol="0">
            <a:spAutoFit/>
          </a:bodyPr>
          <a:lstStyle/>
          <a:p>
            <a:r>
              <a:rPr lang="en-IN" sz="3200" b="1" dirty="0">
                <a:solidFill>
                  <a:schemeClr val="bg1"/>
                </a:solidFill>
                <a:latin typeface="Poppins" panose="00000500000000000000" pitchFamily="2" charset="0"/>
                <a:cs typeface="Poppins" panose="00000500000000000000" pitchFamily="2" charset="0"/>
              </a:rPr>
              <a:t>MORAL EVIL</a:t>
            </a:r>
          </a:p>
        </p:txBody>
      </p:sp>
      <p:pic>
        <p:nvPicPr>
          <p:cNvPr id="11" name="Picture 10">
            <a:extLst>
              <a:ext uri="{FF2B5EF4-FFF2-40B4-BE49-F238E27FC236}">
                <a16:creationId xmlns:a16="http://schemas.microsoft.com/office/drawing/2014/main" id="{058591A3-733F-8787-16E7-C6E918000589}"/>
              </a:ext>
            </a:extLst>
          </p:cNvPr>
          <p:cNvPicPr>
            <a:picLocks noChangeAspect="1"/>
          </p:cNvPicPr>
          <p:nvPr/>
        </p:nvPicPr>
        <p:blipFill rotWithShape="1">
          <a:blip r:embed="rId3">
            <a:alphaModFix amt="70000"/>
            <a:extLst>
              <a:ext uri="{BEBA8EAE-BF5A-486C-A8C5-ECC9F3942E4B}">
                <a14:imgProps xmlns:a14="http://schemas.microsoft.com/office/drawing/2010/main">
                  <a14:imgLayer r:embed="rId4">
                    <a14:imgEffect>
                      <a14:artisticBlur radius="8"/>
                    </a14:imgEffect>
                    <a14:imgEffect>
                      <a14:colorTemperature colorTemp="6290"/>
                    </a14:imgEffect>
                  </a14:imgLayer>
                </a14:imgProps>
              </a:ext>
              <a:ext uri="{28A0092B-C50C-407E-A947-70E740481C1C}">
                <a14:useLocalDpi xmlns:a14="http://schemas.microsoft.com/office/drawing/2010/main" val="0"/>
              </a:ext>
            </a:extLst>
          </a:blip>
          <a:srcRect l="2831" t="10253" r="2831" b="10253"/>
          <a:stretch/>
        </p:blipFill>
        <p:spPr>
          <a:xfrm>
            <a:off x="0" y="0"/>
            <a:ext cx="12192000" cy="6858000"/>
          </a:xfrm>
          <a:prstGeom prst="rect">
            <a:avLst/>
          </a:prstGeom>
        </p:spPr>
      </p:pic>
      <p:sp>
        <p:nvSpPr>
          <p:cNvPr id="2" name="TextBox 1">
            <a:extLst>
              <a:ext uri="{FF2B5EF4-FFF2-40B4-BE49-F238E27FC236}">
                <a16:creationId xmlns:a16="http://schemas.microsoft.com/office/drawing/2014/main" id="{6C654487-5794-37D4-5C73-78075CAD1260}"/>
              </a:ext>
            </a:extLst>
          </p:cNvPr>
          <p:cNvSpPr txBox="1"/>
          <p:nvPr/>
        </p:nvSpPr>
        <p:spPr>
          <a:xfrm>
            <a:off x="1894465" y="1770204"/>
            <a:ext cx="8628304" cy="646331"/>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Critics argue that these theodicies are insufficient to explain the extent and nature of evil in the world. For example:</a:t>
            </a:r>
          </a:p>
        </p:txBody>
      </p:sp>
      <p:sp>
        <p:nvSpPr>
          <p:cNvPr id="3" name="TextBox 2">
            <a:extLst>
              <a:ext uri="{FF2B5EF4-FFF2-40B4-BE49-F238E27FC236}">
                <a16:creationId xmlns:a16="http://schemas.microsoft.com/office/drawing/2014/main" id="{2F91C48E-1959-4001-8774-180BF167E79F}"/>
              </a:ext>
            </a:extLst>
          </p:cNvPr>
          <p:cNvSpPr txBox="1"/>
          <p:nvPr/>
        </p:nvSpPr>
        <p:spPr>
          <a:xfrm>
            <a:off x="827652" y="750495"/>
            <a:ext cx="10083800" cy="646331"/>
          </a:xfrm>
          <a:prstGeom prst="rect">
            <a:avLst/>
          </a:prstGeom>
          <a:noFill/>
        </p:spPr>
        <p:txBody>
          <a:bodyPr wrap="square" rtlCol="0">
            <a:spAutoFit/>
          </a:bodyPr>
          <a:lstStyle/>
          <a:p>
            <a:pPr algn="ctr"/>
            <a:r>
              <a:rPr lang="en-IN" sz="3600" b="1" spc="500" dirty="0">
                <a:solidFill>
                  <a:schemeClr val="bg1"/>
                </a:solidFill>
                <a:latin typeface="Felix Titling" panose="04060505060202020A04" pitchFamily="82" charset="0"/>
                <a:cs typeface="Poppins" panose="00000500000000000000" pitchFamily="2" charset="0"/>
              </a:rPr>
              <a:t>Challenges to Theodicies</a:t>
            </a:r>
          </a:p>
        </p:txBody>
      </p:sp>
      <p:sp>
        <p:nvSpPr>
          <p:cNvPr id="4" name="TextBox 3">
            <a:extLst>
              <a:ext uri="{FF2B5EF4-FFF2-40B4-BE49-F238E27FC236}">
                <a16:creationId xmlns:a16="http://schemas.microsoft.com/office/drawing/2014/main" id="{998C2586-7EC8-907A-B356-4003F5744824}"/>
              </a:ext>
            </a:extLst>
          </p:cNvPr>
          <p:cNvSpPr txBox="1"/>
          <p:nvPr/>
        </p:nvSpPr>
        <p:spPr>
          <a:xfrm>
            <a:off x="1894465" y="2601282"/>
            <a:ext cx="8628304" cy="25460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Innocent Suffering: Many innocent people suffer, which seems incompatible with a benevolent God.</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Degree of Evil: The amount of suffering in the world seems disproportionate to any potential good that might come from it.</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Alternative Explanations: Naturalistic explanations for evil, such as evolution and natural selection, can offer alternative perspectives.</a:t>
            </a:r>
          </a:p>
        </p:txBody>
      </p:sp>
      <p:sp>
        <p:nvSpPr>
          <p:cNvPr id="5" name="TextBox 4">
            <a:extLst>
              <a:ext uri="{FF2B5EF4-FFF2-40B4-BE49-F238E27FC236}">
                <a16:creationId xmlns:a16="http://schemas.microsoft.com/office/drawing/2014/main" id="{FE8408A5-7500-8983-55A3-D5D05DC4CD56}"/>
              </a:ext>
            </a:extLst>
          </p:cNvPr>
          <p:cNvSpPr txBox="1"/>
          <p:nvPr/>
        </p:nvSpPr>
        <p:spPr>
          <a:xfrm>
            <a:off x="1894464" y="5386728"/>
            <a:ext cx="9215269" cy="923330"/>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problem of evil remains a complex and challenging issue, with no easy answers. It continues to be a subject of debate among philosophers, theologians, and scientists.</a:t>
            </a:r>
          </a:p>
        </p:txBody>
      </p:sp>
    </p:spTree>
    <p:extLst>
      <p:ext uri="{BB962C8B-B14F-4D97-AF65-F5344CB8AC3E}">
        <p14:creationId xmlns:p14="http://schemas.microsoft.com/office/powerpoint/2010/main" val="407339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051CFB-CC0F-5FD5-942B-D93C98F1C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829" y="0"/>
            <a:ext cx="10286136" cy="6858000"/>
          </a:xfrm>
          <a:prstGeom prst="rect">
            <a:avLst/>
          </a:prstGeom>
        </p:spPr>
      </p:pic>
      <p:sp>
        <p:nvSpPr>
          <p:cNvPr id="2" name="TextBox 1">
            <a:extLst>
              <a:ext uri="{FF2B5EF4-FFF2-40B4-BE49-F238E27FC236}">
                <a16:creationId xmlns:a16="http://schemas.microsoft.com/office/drawing/2014/main" id="{6C654487-5794-37D4-5C73-78075CAD1260}"/>
              </a:ext>
            </a:extLst>
          </p:cNvPr>
          <p:cNvSpPr txBox="1"/>
          <p:nvPr/>
        </p:nvSpPr>
        <p:spPr>
          <a:xfrm>
            <a:off x="459365" y="1782904"/>
            <a:ext cx="8628304" cy="1754326"/>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absence of concrete, empirical evidence for the existence of God is a central point for many who question or reject religious belief. This argument often rests on the principle of Occam's Razor, which suggests that the simplest explanation is usually the correct one. Since there's no verifiable evidence for God, many conclude that the most logical explanation is that God doesn't exist.</a:t>
            </a:r>
          </a:p>
        </p:txBody>
      </p:sp>
      <p:sp>
        <p:nvSpPr>
          <p:cNvPr id="3" name="TextBox 2">
            <a:extLst>
              <a:ext uri="{FF2B5EF4-FFF2-40B4-BE49-F238E27FC236}">
                <a16:creationId xmlns:a16="http://schemas.microsoft.com/office/drawing/2014/main" id="{2F91C48E-1959-4001-8774-180BF167E79F}"/>
              </a:ext>
            </a:extLst>
          </p:cNvPr>
          <p:cNvSpPr txBox="1"/>
          <p:nvPr/>
        </p:nvSpPr>
        <p:spPr>
          <a:xfrm>
            <a:off x="459364" y="763195"/>
            <a:ext cx="10083800" cy="646331"/>
          </a:xfrm>
          <a:prstGeom prst="rect">
            <a:avLst/>
          </a:prstGeom>
          <a:noFill/>
        </p:spPr>
        <p:txBody>
          <a:bodyPr wrap="square" rtlCol="0">
            <a:spAutoFit/>
          </a:bodyPr>
          <a:lstStyle/>
          <a:p>
            <a:r>
              <a:rPr lang="en-IN" sz="3600" b="1" spc="500" dirty="0">
                <a:solidFill>
                  <a:schemeClr val="bg1"/>
                </a:solidFill>
                <a:latin typeface="Felix Titling" panose="04060505060202020A04" pitchFamily="82" charset="0"/>
                <a:cs typeface="Poppins" panose="00000500000000000000" pitchFamily="2" charset="0"/>
              </a:rPr>
              <a:t>Lack of Evidence for God</a:t>
            </a:r>
          </a:p>
        </p:txBody>
      </p:sp>
      <p:sp>
        <p:nvSpPr>
          <p:cNvPr id="9" name="TextBox 8">
            <a:extLst>
              <a:ext uri="{FF2B5EF4-FFF2-40B4-BE49-F238E27FC236}">
                <a16:creationId xmlns:a16="http://schemas.microsoft.com/office/drawing/2014/main" id="{8F1C842B-F4B8-ED0F-364A-333B75847136}"/>
              </a:ext>
            </a:extLst>
          </p:cNvPr>
          <p:cNvSpPr txBox="1"/>
          <p:nvPr/>
        </p:nvSpPr>
        <p:spPr>
          <a:xfrm>
            <a:off x="17314305" y="2329045"/>
            <a:ext cx="6297999" cy="42080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Faith: Many argue that belief in God is based on faith, not evidence. This perspective suggests that evidence is not necessary for belief.</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Nature of God: Some theists contend that God is beyond human comprehension and therefore cannot be subject to empirical verification.</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Personal Experience: Many people claim to have had personal experiences that convinced them of God's existence, though these experiences are subjective and not universally verifiable.</a:t>
            </a:r>
          </a:p>
        </p:txBody>
      </p:sp>
      <p:sp>
        <p:nvSpPr>
          <p:cNvPr id="10" name="TextBox 9">
            <a:extLst>
              <a:ext uri="{FF2B5EF4-FFF2-40B4-BE49-F238E27FC236}">
                <a16:creationId xmlns:a16="http://schemas.microsoft.com/office/drawing/2014/main" id="{43B07AA0-AD02-E61E-DA86-FFA35EC34089}"/>
              </a:ext>
            </a:extLst>
          </p:cNvPr>
          <p:cNvSpPr txBox="1"/>
          <p:nvPr/>
        </p:nvSpPr>
        <p:spPr>
          <a:xfrm>
            <a:off x="17519092" y="536592"/>
            <a:ext cx="6579563" cy="646331"/>
          </a:xfrm>
          <a:prstGeom prst="rect">
            <a:avLst/>
          </a:prstGeom>
          <a:noFill/>
        </p:spPr>
        <p:txBody>
          <a:bodyPr wrap="square" rtlCol="0">
            <a:spAutoFit/>
          </a:bodyPr>
          <a:lstStyle/>
          <a:p>
            <a:r>
              <a:rPr lang="en-IN" sz="3600" b="1" spc="500" dirty="0">
                <a:solidFill>
                  <a:schemeClr val="bg1"/>
                </a:solidFill>
                <a:latin typeface="Felix Titling" panose="04060505060202020A04" pitchFamily="82" charset="0"/>
                <a:cs typeface="Poppins" panose="00000500000000000000" pitchFamily="2" charset="0"/>
              </a:rPr>
              <a:t>Counterarguments</a:t>
            </a:r>
          </a:p>
        </p:txBody>
      </p:sp>
      <p:sp>
        <p:nvSpPr>
          <p:cNvPr id="12" name="TextBox 11">
            <a:extLst>
              <a:ext uri="{FF2B5EF4-FFF2-40B4-BE49-F238E27FC236}">
                <a16:creationId xmlns:a16="http://schemas.microsoft.com/office/drawing/2014/main" id="{D5E59F95-17D5-E0C4-88E3-E27EF7EFB491}"/>
              </a:ext>
            </a:extLst>
          </p:cNvPr>
          <p:cNvSpPr txBox="1"/>
          <p:nvPr/>
        </p:nvSpPr>
        <p:spPr>
          <a:xfrm>
            <a:off x="17606887" y="1384374"/>
            <a:ext cx="6005417" cy="923330"/>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It's important to note that those who believe in God often respond to the lack of evidence in various ways:</a:t>
            </a:r>
          </a:p>
        </p:txBody>
      </p:sp>
    </p:spTree>
    <p:extLst>
      <p:ext uri="{BB962C8B-B14F-4D97-AF65-F5344CB8AC3E}">
        <p14:creationId xmlns:p14="http://schemas.microsoft.com/office/powerpoint/2010/main" val="3150663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051CFB-CC0F-5FD5-942B-D93C98F1CBA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143068" y="0"/>
            <a:ext cx="10286136" cy="6858000"/>
          </a:xfrm>
          <a:prstGeom prst="rect">
            <a:avLst/>
          </a:prstGeom>
        </p:spPr>
      </p:pic>
      <p:sp>
        <p:nvSpPr>
          <p:cNvPr id="2" name="TextBox 1">
            <a:extLst>
              <a:ext uri="{FF2B5EF4-FFF2-40B4-BE49-F238E27FC236}">
                <a16:creationId xmlns:a16="http://schemas.microsoft.com/office/drawing/2014/main" id="{6C654487-5794-37D4-5C73-78075CAD1260}"/>
              </a:ext>
            </a:extLst>
          </p:cNvPr>
          <p:cNvSpPr txBox="1"/>
          <p:nvPr/>
        </p:nvSpPr>
        <p:spPr>
          <a:xfrm>
            <a:off x="-11468636" y="1782904"/>
            <a:ext cx="8628304" cy="1754326"/>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absence of concrete, empirical evidence for the existence of God is a central point for many who question or reject religious belief. This argument often rests on the principle of Occam's Razor, which suggests that the simplest explanation is usually the correct one. Since there's no verifiable evidence for God, many conclude that the most logical explanation is that God doesn't exist.</a:t>
            </a:r>
          </a:p>
        </p:txBody>
      </p:sp>
      <p:sp>
        <p:nvSpPr>
          <p:cNvPr id="3" name="TextBox 2">
            <a:extLst>
              <a:ext uri="{FF2B5EF4-FFF2-40B4-BE49-F238E27FC236}">
                <a16:creationId xmlns:a16="http://schemas.microsoft.com/office/drawing/2014/main" id="{2F91C48E-1959-4001-8774-180BF167E79F}"/>
              </a:ext>
            </a:extLst>
          </p:cNvPr>
          <p:cNvSpPr txBox="1"/>
          <p:nvPr/>
        </p:nvSpPr>
        <p:spPr>
          <a:xfrm>
            <a:off x="-11468637" y="763195"/>
            <a:ext cx="10083800" cy="646331"/>
          </a:xfrm>
          <a:prstGeom prst="rect">
            <a:avLst/>
          </a:prstGeom>
          <a:noFill/>
        </p:spPr>
        <p:txBody>
          <a:bodyPr wrap="square" rtlCol="0">
            <a:spAutoFit/>
          </a:bodyPr>
          <a:lstStyle/>
          <a:p>
            <a:r>
              <a:rPr lang="en-IN" sz="3600" b="1" spc="500" dirty="0">
                <a:solidFill>
                  <a:schemeClr val="bg1"/>
                </a:solidFill>
                <a:latin typeface="Felix Titling" panose="04060505060202020A04" pitchFamily="82" charset="0"/>
                <a:cs typeface="Poppins" panose="00000500000000000000" pitchFamily="2" charset="0"/>
              </a:rPr>
              <a:t>Lack of Evidence for God</a:t>
            </a:r>
          </a:p>
        </p:txBody>
      </p:sp>
      <p:sp>
        <p:nvSpPr>
          <p:cNvPr id="4" name="TextBox 3">
            <a:extLst>
              <a:ext uri="{FF2B5EF4-FFF2-40B4-BE49-F238E27FC236}">
                <a16:creationId xmlns:a16="http://schemas.microsoft.com/office/drawing/2014/main" id="{E6537C61-F8F9-E1E0-61CB-DA1CD172541B}"/>
              </a:ext>
            </a:extLst>
          </p:cNvPr>
          <p:cNvSpPr txBox="1"/>
          <p:nvPr/>
        </p:nvSpPr>
        <p:spPr>
          <a:xfrm>
            <a:off x="5407650" y="2329045"/>
            <a:ext cx="6297999" cy="42080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Faith: Many argue that belief in God is based on faith, not evidence. This perspective suggests that evidence is not necessary for belief.</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Nature of God: Some theists contend that God is beyond human comprehension and therefore cannot be subject to empirical verification.</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Personal Experience: Many people claim to have had personal experiences that convinced them of God's existence, though these experiences are subjective and not universally verifiable.</a:t>
            </a:r>
          </a:p>
        </p:txBody>
      </p:sp>
      <p:sp>
        <p:nvSpPr>
          <p:cNvPr id="5" name="TextBox 4">
            <a:extLst>
              <a:ext uri="{FF2B5EF4-FFF2-40B4-BE49-F238E27FC236}">
                <a16:creationId xmlns:a16="http://schemas.microsoft.com/office/drawing/2014/main" id="{DEF4DF65-DB6C-95B5-8308-89E9AF1777B1}"/>
              </a:ext>
            </a:extLst>
          </p:cNvPr>
          <p:cNvSpPr txBox="1"/>
          <p:nvPr/>
        </p:nvSpPr>
        <p:spPr>
          <a:xfrm>
            <a:off x="5612437" y="536592"/>
            <a:ext cx="6579563" cy="646331"/>
          </a:xfrm>
          <a:prstGeom prst="rect">
            <a:avLst/>
          </a:prstGeom>
          <a:noFill/>
        </p:spPr>
        <p:txBody>
          <a:bodyPr wrap="square" rtlCol="0">
            <a:spAutoFit/>
          </a:bodyPr>
          <a:lstStyle/>
          <a:p>
            <a:r>
              <a:rPr lang="en-IN" sz="3600" b="1" spc="500" dirty="0">
                <a:solidFill>
                  <a:schemeClr val="bg1"/>
                </a:solidFill>
                <a:latin typeface="Felix Titling" panose="04060505060202020A04" pitchFamily="82" charset="0"/>
                <a:cs typeface="Poppins" panose="00000500000000000000" pitchFamily="2" charset="0"/>
              </a:rPr>
              <a:t>Counterarguments</a:t>
            </a:r>
          </a:p>
        </p:txBody>
      </p:sp>
      <p:sp>
        <p:nvSpPr>
          <p:cNvPr id="6" name="TextBox 5">
            <a:extLst>
              <a:ext uri="{FF2B5EF4-FFF2-40B4-BE49-F238E27FC236}">
                <a16:creationId xmlns:a16="http://schemas.microsoft.com/office/drawing/2014/main" id="{2FFF15C3-6814-9A46-E451-5A2FADA9766D}"/>
              </a:ext>
            </a:extLst>
          </p:cNvPr>
          <p:cNvSpPr txBox="1"/>
          <p:nvPr/>
        </p:nvSpPr>
        <p:spPr>
          <a:xfrm>
            <a:off x="5700232" y="1384374"/>
            <a:ext cx="6005417" cy="923330"/>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It's important to note that those who believe in God often respond to the lack of evidence in various ways:</a:t>
            </a:r>
          </a:p>
        </p:txBody>
      </p:sp>
      <p:pic>
        <p:nvPicPr>
          <p:cNvPr id="16" name="Picture 15">
            <a:extLst>
              <a:ext uri="{FF2B5EF4-FFF2-40B4-BE49-F238E27FC236}">
                <a16:creationId xmlns:a16="http://schemas.microsoft.com/office/drawing/2014/main" id="{3E1DC882-3BC7-51AE-0277-D1B269206676}"/>
              </a:ext>
            </a:extLst>
          </p:cNvPr>
          <p:cNvPicPr>
            <a:picLocks noChangeAspect="1"/>
          </p:cNvPicPr>
          <p:nvPr/>
        </p:nvPicPr>
        <p:blipFill rotWithShape="1">
          <a:blip r:embed="rId3">
            <a:extLst>
              <a:ext uri="{28A0092B-C50C-407E-A947-70E740481C1C}">
                <a14:useLocalDpi xmlns:a14="http://schemas.microsoft.com/office/drawing/2010/main" val="0"/>
              </a:ext>
            </a:extLst>
          </a:blip>
          <a:srcRect t="22698" b="35066"/>
          <a:stretch/>
        </p:blipFill>
        <p:spPr>
          <a:xfrm>
            <a:off x="1" y="7373567"/>
            <a:ext cx="12192000" cy="6858000"/>
          </a:xfrm>
          <a:prstGeom prst="rect">
            <a:avLst/>
          </a:prstGeom>
        </p:spPr>
      </p:pic>
      <p:sp>
        <p:nvSpPr>
          <p:cNvPr id="18" name="TextBox 17">
            <a:extLst>
              <a:ext uri="{FF2B5EF4-FFF2-40B4-BE49-F238E27FC236}">
                <a16:creationId xmlns:a16="http://schemas.microsoft.com/office/drawing/2014/main" id="{55355EC6-E59E-E3F7-9CC8-76CFF1A10414}"/>
              </a:ext>
            </a:extLst>
          </p:cNvPr>
          <p:cNvSpPr txBox="1"/>
          <p:nvPr/>
        </p:nvSpPr>
        <p:spPr>
          <a:xfrm>
            <a:off x="935711" y="24476625"/>
            <a:ext cx="9292649" cy="1200329"/>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idea that God is a human-created concept is a perspective held by many, particularly in the realms of philosophy, sociology, and anthropology. This viewpoint suggests that the concept of divinity has evolved over time as a response to human needs, fears, and desires.</a:t>
            </a:r>
          </a:p>
        </p:txBody>
      </p:sp>
      <p:sp>
        <p:nvSpPr>
          <p:cNvPr id="19" name="TextBox 18">
            <a:extLst>
              <a:ext uri="{FF2B5EF4-FFF2-40B4-BE49-F238E27FC236}">
                <a16:creationId xmlns:a16="http://schemas.microsoft.com/office/drawing/2014/main" id="{3CA8C18E-7687-0EA8-22AB-EE14C9871E37}"/>
              </a:ext>
            </a:extLst>
          </p:cNvPr>
          <p:cNvSpPr txBox="1"/>
          <p:nvPr/>
        </p:nvSpPr>
        <p:spPr>
          <a:xfrm>
            <a:off x="935711" y="22761581"/>
            <a:ext cx="10545714" cy="1569660"/>
          </a:xfrm>
          <a:prstGeom prst="rect">
            <a:avLst/>
          </a:prstGeom>
          <a:noFill/>
        </p:spPr>
        <p:txBody>
          <a:bodyPr wrap="square" rtlCol="0">
            <a:spAutoFit/>
          </a:bodyPr>
          <a:lstStyle/>
          <a:p>
            <a:r>
              <a:rPr lang="en-IN" sz="4800" b="1" spc="500" dirty="0">
                <a:solidFill>
                  <a:schemeClr val="bg1"/>
                </a:solidFill>
                <a:latin typeface="Felix Titling" panose="04060505060202020A04" pitchFamily="82" charset="0"/>
                <a:cs typeface="Poppins" panose="00000500000000000000" pitchFamily="2" charset="0"/>
              </a:rPr>
              <a:t>God as a Human Construct</a:t>
            </a:r>
          </a:p>
        </p:txBody>
      </p:sp>
      <p:pic>
        <p:nvPicPr>
          <p:cNvPr id="17" name="Picture 16">
            <a:extLst>
              <a:ext uri="{FF2B5EF4-FFF2-40B4-BE49-F238E27FC236}">
                <a16:creationId xmlns:a16="http://schemas.microsoft.com/office/drawing/2014/main" id="{B1D5E033-967E-2AAD-4803-3B77DE24B0C3}"/>
              </a:ext>
            </a:extLst>
          </p:cNvPr>
          <p:cNvPicPr>
            <a:picLocks noChangeAspect="1"/>
          </p:cNvPicPr>
          <p:nvPr/>
        </p:nvPicPr>
        <p:blipFill rotWithShape="1">
          <a:blip r:embed="rId4">
            <a:extLst>
              <a:ext uri="{28A0092B-C50C-407E-A947-70E740481C1C}">
                <a14:useLocalDpi xmlns:a14="http://schemas.microsoft.com/office/drawing/2010/main" val="0"/>
              </a:ext>
            </a:extLst>
          </a:blip>
          <a:srcRect t="45109"/>
          <a:stretch/>
        </p:blipFill>
        <p:spPr>
          <a:xfrm>
            <a:off x="-1" y="10947950"/>
            <a:ext cx="12192000" cy="8912850"/>
          </a:xfrm>
          <a:prstGeom prst="rect">
            <a:avLst/>
          </a:prstGeom>
        </p:spPr>
      </p:pic>
      <p:sp>
        <p:nvSpPr>
          <p:cNvPr id="20" name="Rectangle 19">
            <a:extLst>
              <a:ext uri="{FF2B5EF4-FFF2-40B4-BE49-F238E27FC236}">
                <a16:creationId xmlns:a16="http://schemas.microsoft.com/office/drawing/2014/main" id="{43C8E361-A914-CA01-0804-1458F2BE79C4}"/>
              </a:ext>
            </a:extLst>
          </p:cNvPr>
          <p:cNvSpPr/>
          <p:nvPr/>
        </p:nvSpPr>
        <p:spPr>
          <a:xfrm>
            <a:off x="0" y="7373568"/>
            <a:ext cx="12192000" cy="6857999"/>
          </a:xfrm>
          <a:prstGeom prst="rect">
            <a:avLst/>
          </a:prstGeom>
          <a:solidFill>
            <a:schemeClr val="tx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751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200"/>
                                  </p:iterate>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051CFB-CC0F-5FD5-942B-D93C98F1CBA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1950268" y="0"/>
            <a:ext cx="10286136" cy="6858000"/>
          </a:xfrm>
          <a:prstGeom prst="rect">
            <a:avLst/>
          </a:prstGeom>
        </p:spPr>
      </p:pic>
      <p:sp>
        <p:nvSpPr>
          <p:cNvPr id="4" name="TextBox 3">
            <a:extLst>
              <a:ext uri="{FF2B5EF4-FFF2-40B4-BE49-F238E27FC236}">
                <a16:creationId xmlns:a16="http://schemas.microsoft.com/office/drawing/2014/main" id="{E6537C61-F8F9-E1E0-61CB-DA1CD172541B}"/>
              </a:ext>
            </a:extLst>
          </p:cNvPr>
          <p:cNvSpPr txBox="1"/>
          <p:nvPr/>
        </p:nvSpPr>
        <p:spPr>
          <a:xfrm>
            <a:off x="14373850" y="2329045"/>
            <a:ext cx="6297999" cy="42080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Faith: Many argue that belief in God is based on faith, not evidence. This perspective suggests that evidence is not necessary for belief.</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Nature of God: Some theists contend that God is beyond human comprehension and therefore cannot be subject to empirical verification.</a:t>
            </a:r>
          </a:p>
          <a:p>
            <a:pPr marL="285750" indent="-285750">
              <a:lnSpc>
                <a:spcPct val="150000"/>
              </a:lnSpc>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Personal Experience: Many people claim to have had personal experiences that convinced them of God's existence, though these experiences are subjective and not universally verifiable.</a:t>
            </a:r>
          </a:p>
        </p:txBody>
      </p:sp>
      <p:pic>
        <p:nvPicPr>
          <p:cNvPr id="9" name="Picture 8">
            <a:extLst>
              <a:ext uri="{FF2B5EF4-FFF2-40B4-BE49-F238E27FC236}">
                <a16:creationId xmlns:a16="http://schemas.microsoft.com/office/drawing/2014/main" id="{12A16C9A-F37C-776D-DC9E-85E1ABB12CDF}"/>
              </a:ext>
            </a:extLst>
          </p:cNvPr>
          <p:cNvPicPr>
            <a:picLocks noChangeAspect="1"/>
          </p:cNvPicPr>
          <p:nvPr/>
        </p:nvPicPr>
        <p:blipFill rotWithShape="1">
          <a:blip r:embed="rId3">
            <a:extLst>
              <a:ext uri="{28A0092B-C50C-407E-A947-70E740481C1C}">
                <a14:useLocalDpi xmlns:a14="http://schemas.microsoft.com/office/drawing/2010/main" val="0"/>
              </a:ext>
            </a:extLst>
          </a:blip>
          <a:srcRect t="22698" b="35066"/>
          <a:stretch/>
        </p:blipFill>
        <p:spPr>
          <a:xfrm>
            <a:off x="1" y="1"/>
            <a:ext cx="12192000" cy="6858000"/>
          </a:xfrm>
          <a:prstGeom prst="rect">
            <a:avLst/>
          </a:prstGeom>
        </p:spPr>
      </p:pic>
      <p:sp>
        <p:nvSpPr>
          <p:cNvPr id="5" name="TextBox 4">
            <a:extLst>
              <a:ext uri="{FF2B5EF4-FFF2-40B4-BE49-F238E27FC236}">
                <a16:creationId xmlns:a16="http://schemas.microsoft.com/office/drawing/2014/main" id="{DEF4DF65-DB6C-95B5-8308-89E9AF1777B1}"/>
              </a:ext>
            </a:extLst>
          </p:cNvPr>
          <p:cNvSpPr txBox="1"/>
          <p:nvPr/>
        </p:nvSpPr>
        <p:spPr>
          <a:xfrm>
            <a:off x="14578637" y="536592"/>
            <a:ext cx="6579563" cy="646331"/>
          </a:xfrm>
          <a:prstGeom prst="rect">
            <a:avLst/>
          </a:prstGeom>
          <a:noFill/>
        </p:spPr>
        <p:txBody>
          <a:bodyPr wrap="square" rtlCol="0">
            <a:spAutoFit/>
          </a:bodyPr>
          <a:lstStyle/>
          <a:p>
            <a:r>
              <a:rPr lang="en-IN" sz="3600" b="1" spc="500" dirty="0">
                <a:solidFill>
                  <a:schemeClr val="bg1"/>
                </a:solidFill>
                <a:latin typeface="Felix Titling" panose="04060505060202020A04" pitchFamily="82" charset="0"/>
                <a:cs typeface="Poppins" panose="00000500000000000000" pitchFamily="2" charset="0"/>
              </a:rPr>
              <a:t>Counterarguments</a:t>
            </a:r>
          </a:p>
        </p:txBody>
      </p:sp>
      <p:sp>
        <p:nvSpPr>
          <p:cNvPr id="6" name="TextBox 5">
            <a:extLst>
              <a:ext uri="{FF2B5EF4-FFF2-40B4-BE49-F238E27FC236}">
                <a16:creationId xmlns:a16="http://schemas.microsoft.com/office/drawing/2014/main" id="{2FFF15C3-6814-9A46-E451-5A2FADA9766D}"/>
              </a:ext>
            </a:extLst>
          </p:cNvPr>
          <p:cNvSpPr txBox="1"/>
          <p:nvPr/>
        </p:nvSpPr>
        <p:spPr>
          <a:xfrm>
            <a:off x="14666432" y="1384374"/>
            <a:ext cx="6005417" cy="923330"/>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It's important to note that those who believe in God often respond to the lack of evidence in various ways:</a:t>
            </a:r>
          </a:p>
        </p:txBody>
      </p:sp>
      <p:sp>
        <p:nvSpPr>
          <p:cNvPr id="15" name="TextBox 14">
            <a:extLst>
              <a:ext uri="{FF2B5EF4-FFF2-40B4-BE49-F238E27FC236}">
                <a16:creationId xmlns:a16="http://schemas.microsoft.com/office/drawing/2014/main" id="{11781245-6835-7509-4D7B-DAB4AE962B2F}"/>
              </a:ext>
            </a:extLst>
          </p:cNvPr>
          <p:cNvSpPr txBox="1"/>
          <p:nvPr/>
        </p:nvSpPr>
        <p:spPr>
          <a:xfrm>
            <a:off x="935711" y="2596913"/>
            <a:ext cx="9292649" cy="1200329"/>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idea that God is a human-created concept is a perspective held by many, particularly in the realms of philosophy, sociology, and anthropology. This viewpoint suggests that the concept of divinity has evolved over time as a response to human needs, fears, and desires.</a:t>
            </a:r>
          </a:p>
        </p:txBody>
      </p:sp>
      <p:sp>
        <p:nvSpPr>
          <p:cNvPr id="14" name="TextBox 13">
            <a:extLst>
              <a:ext uri="{FF2B5EF4-FFF2-40B4-BE49-F238E27FC236}">
                <a16:creationId xmlns:a16="http://schemas.microsoft.com/office/drawing/2014/main" id="{C5475E16-9E8A-0164-9B42-C1DA3603F24C}"/>
              </a:ext>
            </a:extLst>
          </p:cNvPr>
          <p:cNvSpPr txBox="1"/>
          <p:nvPr/>
        </p:nvSpPr>
        <p:spPr>
          <a:xfrm>
            <a:off x="935711" y="762577"/>
            <a:ext cx="10545714" cy="1569660"/>
          </a:xfrm>
          <a:prstGeom prst="rect">
            <a:avLst/>
          </a:prstGeom>
          <a:noFill/>
        </p:spPr>
        <p:txBody>
          <a:bodyPr wrap="square" rtlCol="0">
            <a:spAutoFit/>
          </a:bodyPr>
          <a:lstStyle/>
          <a:p>
            <a:r>
              <a:rPr lang="en-IN" sz="4800" b="1" spc="500" dirty="0">
                <a:solidFill>
                  <a:schemeClr val="bg1"/>
                </a:solidFill>
                <a:latin typeface="Felix Titling" panose="04060505060202020A04" pitchFamily="82" charset="0"/>
                <a:cs typeface="Poppins" panose="00000500000000000000" pitchFamily="2" charset="0"/>
              </a:rPr>
              <a:t>God as a Human Construct</a:t>
            </a:r>
          </a:p>
        </p:txBody>
      </p:sp>
      <p:pic>
        <p:nvPicPr>
          <p:cNvPr id="13" name="Picture 12">
            <a:extLst>
              <a:ext uri="{FF2B5EF4-FFF2-40B4-BE49-F238E27FC236}">
                <a16:creationId xmlns:a16="http://schemas.microsoft.com/office/drawing/2014/main" id="{54FDE2C8-D094-63A6-E337-F006497A78FC}"/>
              </a:ext>
            </a:extLst>
          </p:cNvPr>
          <p:cNvPicPr>
            <a:picLocks noChangeAspect="1"/>
          </p:cNvPicPr>
          <p:nvPr/>
        </p:nvPicPr>
        <p:blipFill rotWithShape="1">
          <a:blip r:embed="rId4">
            <a:extLst>
              <a:ext uri="{28A0092B-C50C-407E-A947-70E740481C1C}">
                <a14:useLocalDpi xmlns:a14="http://schemas.microsoft.com/office/drawing/2010/main" val="0"/>
              </a:ext>
            </a:extLst>
          </a:blip>
          <a:srcRect t="45109"/>
          <a:stretch/>
        </p:blipFill>
        <p:spPr>
          <a:xfrm>
            <a:off x="0" y="3574384"/>
            <a:ext cx="12192000" cy="8912850"/>
          </a:xfrm>
          <a:prstGeom prst="rect">
            <a:avLst/>
          </a:prstGeom>
        </p:spPr>
      </p:pic>
      <p:sp>
        <p:nvSpPr>
          <p:cNvPr id="12" name="TextBox 11">
            <a:extLst>
              <a:ext uri="{FF2B5EF4-FFF2-40B4-BE49-F238E27FC236}">
                <a16:creationId xmlns:a16="http://schemas.microsoft.com/office/drawing/2014/main" id="{7EF4005C-1E3F-8D3B-548D-E1A3F9FE76C2}"/>
              </a:ext>
            </a:extLst>
          </p:cNvPr>
          <p:cNvSpPr txBox="1"/>
          <p:nvPr/>
        </p:nvSpPr>
        <p:spPr>
          <a:xfrm>
            <a:off x="1088111" y="8655729"/>
            <a:ext cx="9980942" cy="42080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Anthropocentric Nature of God: </a:t>
            </a:r>
            <a:r>
              <a:rPr lang="en-IN" dirty="0">
                <a:solidFill>
                  <a:schemeClr val="bg1"/>
                </a:solidFill>
                <a:latin typeface="Poppins" panose="00000500000000000000" pitchFamily="2" charset="0"/>
                <a:cs typeface="Poppins" panose="00000500000000000000" pitchFamily="2" charset="0"/>
              </a:rPr>
              <a:t>Many gods across different cultures share striking similarities with their human creators. This suggests that humans project their own attributes, desires, and limitations onto a divine figure.</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Psychological Projection:</a:t>
            </a:r>
            <a:r>
              <a:rPr lang="en-IN" dirty="0">
                <a:solidFill>
                  <a:schemeClr val="bg1"/>
                </a:solidFill>
                <a:latin typeface="Poppins" panose="00000500000000000000" pitchFamily="2" charset="0"/>
                <a:cs typeface="Poppins" panose="00000500000000000000" pitchFamily="2" charset="0"/>
              </a:rPr>
              <a:t> The concept of God can be seen as a psychological projection of human hopes, fears, and longings for a higher power.</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Social Control: </a:t>
            </a:r>
            <a:r>
              <a:rPr lang="en-IN" dirty="0">
                <a:solidFill>
                  <a:schemeClr val="bg1"/>
                </a:solidFill>
                <a:latin typeface="Poppins" panose="00000500000000000000" pitchFamily="2" charset="0"/>
                <a:cs typeface="Poppins" panose="00000500000000000000" pitchFamily="2" charset="0"/>
              </a:rPr>
              <a:t>Religion, often </a:t>
            </a:r>
            <a:r>
              <a:rPr lang="en-IN" dirty="0" err="1">
                <a:solidFill>
                  <a:schemeClr val="bg1"/>
                </a:solidFill>
                <a:latin typeface="Poppins" panose="00000500000000000000" pitchFamily="2" charset="0"/>
                <a:cs typeface="Poppins" panose="00000500000000000000" pitchFamily="2" charset="0"/>
              </a:rPr>
              <a:t>centered</a:t>
            </a:r>
            <a:r>
              <a:rPr lang="en-IN" dirty="0">
                <a:solidFill>
                  <a:schemeClr val="bg1"/>
                </a:solidFill>
                <a:latin typeface="Poppins" panose="00000500000000000000" pitchFamily="2" charset="0"/>
                <a:cs typeface="Poppins" panose="00000500000000000000" pitchFamily="2" charset="0"/>
              </a:rPr>
              <a:t> around the concept of God, has historically been used as a tool for social control, reinforcing societal norms and values.</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Evolutionary Origins: </a:t>
            </a:r>
            <a:r>
              <a:rPr lang="en-IN" dirty="0">
                <a:solidFill>
                  <a:schemeClr val="bg1"/>
                </a:solidFill>
                <a:latin typeface="Poppins" panose="00000500000000000000" pitchFamily="2" charset="0"/>
                <a:cs typeface="Poppins" panose="00000500000000000000" pitchFamily="2" charset="0"/>
              </a:rPr>
              <a:t>Some theories propose that religious beliefs, including the concept of God, evolved as a survival mechanism, providing a sense of purpose and community.</a:t>
            </a:r>
          </a:p>
        </p:txBody>
      </p:sp>
      <p:sp>
        <p:nvSpPr>
          <p:cNvPr id="16" name="TextBox 15">
            <a:extLst>
              <a:ext uri="{FF2B5EF4-FFF2-40B4-BE49-F238E27FC236}">
                <a16:creationId xmlns:a16="http://schemas.microsoft.com/office/drawing/2014/main" id="{14A3BEE7-29C9-143C-1790-F6099FCA1711}"/>
              </a:ext>
            </a:extLst>
          </p:cNvPr>
          <p:cNvSpPr txBox="1"/>
          <p:nvPr/>
        </p:nvSpPr>
        <p:spPr>
          <a:xfrm>
            <a:off x="823143" y="7589495"/>
            <a:ext cx="10545714" cy="830997"/>
          </a:xfrm>
          <a:prstGeom prst="rect">
            <a:avLst/>
          </a:prstGeom>
          <a:noFill/>
        </p:spPr>
        <p:txBody>
          <a:bodyPr wrap="square" rtlCol="0">
            <a:spAutoFit/>
          </a:bodyPr>
          <a:lstStyle/>
          <a:p>
            <a:pPr algn="ctr"/>
            <a:r>
              <a:rPr lang="en-IN" sz="4800" b="1" spc="500" dirty="0">
                <a:solidFill>
                  <a:schemeClr val="bg1"/>
                </a:solidFill>
                <a:latin typeface="Felix Titling" panose="04060505060202020A04" pitchFamily="82" charset="0"/>
                <a:cs typeface="Poppins" panose="00000500000000000000" pitchFamily="2" charset="0"/>
              </a:rPr>
              <a:t>Key Arguments</a:t>
            </a:r>
          </a:p>
        </p:txBody>
      </p:sp>
    </p:spTree>
    <p:extLst>
      <p:ext uri="{BB962C8B-B14F-4D97-AF65-F5344CB8AC3E}">
        <p14:creationId xmlns:p14="http://schemas.microsoft.com/office/powerpoint/2010/main" val="1946398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A16C9A-F37C-776D-DC9E-85E1ABB12CD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22698" b="35066"/>
          <a:stretch/>
        </p:blipFill>
        <p:spPr>
          <a:xfrm>
            <a:off x="0" y="-2017954"/>
            <a:ext cx="12192000" cy="6858000"/>
          </a:xfrm>
          <a:prstGeom prst="rect">
            <a:avLst/>
          </a:prstGeom>
        </p:spPr>
      </p:pic>
      <p:sp>
        <p:nvSpPr>
          <p:cNvPr id="15" name="TextBox 14">
            <a:extLst>
              <a:ext uri="{FF2B5EF4-FFF2-40B4-BE49-F238E27FC236}">
                <a16:creationId xmlns:a16="http://schemas.microsoft.com/office/drawing/2014/main" id="{11781245-6835-7509-4D7B-DAB4AE962B2F}"/>
              </a:ext>
            </a:extLst>
          </p:cNvPr>
          <p:cNvSpPr txBox="1"/>
          <p:nvPr/>
        </p:nvSpPr>
        <p:spPr>
          <a:xfrm>
            <a:off x="935711" y="-3488142"/>
            <a:ext cx="9292649" cy="1200329"/>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idea that God is a human-created concept is a perspective held by many, particularly in the realms of philosophy, sociology, and anthropology. This viewpoint suggests that the concept of divinity has evolved over time as a response to human needs, fears, and desires.</a:t>
            </a:r>
          </a:p>
        </p:txBody>
      </p:sp>
      <p:sp>
        <p:nvSpPr>
          <p:cNvPr id="14" name="TextBox 13">
            <a:extLst>
              <a:ext uri="{FF2B5EF4-FFF2-40B4-BE49-F238E27FC236}">
                <a16:creationId xmlns:a16="http://schemas.microsoft.com/office/drawing/2014/main" id="{C5475E16-9E8A-0164-9B42-C1DA3603F24C}"/>
              </a:ext>
            </a:extLst>
          </p:cNvPr>
          <p:cNvSpPr txBox="1"/>
          <p:nvPr/>
        </p:nvSpPr>
        <p:spPr>
          <a:xfrm>
            <a:off x="935711" y="-5322478"/>
            <a:ext cx="10545714" cy="1569660"/>
          </a:xfrm>
          <a:prstGeom prst="rect">
            <a:avLst/>
          </a:prstGeom>
          <a:noFill/>
        </p:spPr>
        <p:txBody>
          <a:bodyPr wrap="square" rtlCol="0">
            <a:spAutoFit/>
          </a:bodyPr>
          <a:lstStyle/>
          <a:p>
            <a:r>
              <a:rPr lang="en-IN" sz="4800" b="1" spc="500" dirty="0">
                <a:solidFill>
                  <a:schemeClr val="bg1"/>
                </a:solidFill>
                <a:latin typeface="Felix Titling" panose="04060505060202020A04" pitchFamily="82" charset="0"/>
                <a:cs typeface="Poppins" panose="00000500000000000000" pitchFamily="2" charset="0"/>
              </a:rPr>
              <a:t>God as a Human Construct</a:t>
            </a:r>
          </a:p>
        </p:txBody>
      </p:sp>
      <p:pic>
        <p:nvPicPr>
          <p:cNvPr id="13" name="Picture 12">
            <a:extLst>
              <a:ext uri="{FF2B5EF4-FFF2-40B4-BE49-F238E27FC236}">
                <a16:creationId xmlns:a16="http://schemas.microsoft.com/office/drawing/2014/main" id="{54FDE2C8-D094-63A6-E337-F006497A78F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9"/>
                    </a14:imgEffect>
                  </a14:imgLayer>
                </a14:imgProps>
              </a:ext>
              <a:ext uri="{28A0092B-C50C-407E-A947-70E740481C1C}">
                <a14:useLocalDpi xmlns:a14="http://schemas.microsoft.com/office/drawing/2010/main" val="0"/>
              </a:ext>
            </a:extLst>
          </a:blip>
          <a:srcRect t="45109"/>
          <a:stretch/>
        </p:blipFill>
        <p:spPr>
          <a:xfrm>
            <a:off x="0" y="1556429"/>
            <a:ext cx="12192000" cy="8912850"/>
          </a:xfrm>
          <a:prstGeom prst="rect">
            <a:avLst/>
          </a:prstGeom>
        </p:spPr>
      </p:pic>
      <p:sp>
        <p:nvSpPr>
          <p:cNvPr id="2" name="Rectangle 1">
            <a:extLst>
              <a:ext uri="{FF2B5EF4-FFF2-40B4-BE49-F238E27FC236}">
                <a16:creationId xmlns:a16="http://schemas.microsoft.com/office/drawing/2014/main" id="{8483DCEC-6057-88EF-E2F8-2E4E2FA38F0F}"/>
              </a:ext>
            </a:extLst>
          </p:cNvPr>
          <p:cNvSpPr/>
          <p:nvPr/>
        </p:nvSpPr>
        <p:spPr>
          <a:xfrm>
            <a:off x="0" y="-1991350"/>
            <a:ext cx="12192000" cy="8912850"/>
          </a:xfrm>
          <a:prstGeom prst="rect">
            <a:avLst/>
          </a:prstGeom>
          <a:solidFill>
            <a:schemeClr val="tx1">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710E86A-CE07-9985-EA36-C9F61DFB47DF}"/>
              </a:ext>
            </a:extLst>
          </p:cNvPr>
          <p:cNvSpPr txBox="1"/>
          <p:nvPr/>
        </p:nvSpPr>
        <p:spPr>
          <a:xfrm>
            <a:off x="1088111" y="1556429"/>
            <a:ext cx="9980942" cy="42080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Anthropocentric Nature of God: </a:t>
            </a:r>
            <a:r>
              <a:rPr lang="en-IN" dirty="0">
                <a:solidFill>
                  <a:schemeClr val="bg1"/>
                </a:solidFill>
                <a:latin typeface="Poppins" panose="00000500000000000000" pitchFamily="2" charset="0"/>
                <a:cs typeface="Poppins" panose="00000500000000000000" pitchFamily="2" charset="0"/>
              </a:rPr>
              <a:t>Many gods across different cultures share striking similarities with their human creators. This suggests that humans project their own attributes, desires, and limitations onto a divine figure.</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Psychological Projection:</a:t>
            </a:r>
            <a:r>
              <a:rPr lang="en-IN" dirty="0">
                <a:solidFill>
                  <a:schemeClr val="bg1"/>
                </a:solidFill>
                <a:latin typeface="Poppins" panose="00000500000000000000" pitchFamily="2" charset="0"/>
                <a:cs typeface="Poppins" panose="00000500000000000000" pitchFamily="2" charset="0"/>
              </a:rPr>
              <a:t> The concept of God can be seen as a psychological projection of human hopes, fears, and longings for a higher power.</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Social Control: </a:t>
            </a:r>
            <a:r>
              <a:rPr lang="en-IN" dirty="0">
                <a:solidFill>
                  <a:schemeClr val="bg1"/>
                </a:solidFill>
                <a:latin typeface="Poppins" panose="00000500000000000000" pitchFamily="2" charset="0"/>
                <a:cs typeface="Poppins" panose="00000500000000000000" pitchFamily="2" charset="0"/>
              </a:rPr>
              <a:t>Religion, often </a:t>
            </a:r>
            <a:r>
              <a:rPr lang="en-IN" dirty="0" err="1">
                <a:solidFill>
                  <a:schemeClr val="bg1"/>
                </a:solidFill>
                <a:latin typeface="Poppins" panose="00000500000000000000" pitchFamily="2" charset="0"/>
                <a:cs typeface="Poppins" panose="00000500000000000000" pitchFamily="2" charset="0"/>
              </a:rPr>
              <a:t>centered</a:t>
            </a:r>
            <a:r>
              <a:rPr lang="en-IN" dirty="0">
                <a:solidFill>
                  <a:schemeClr val="bg1"/>
                </a:solidFill>
                <a:latin typeface="Poppins" panose="00000500000000000000" pitchFamily="2" charset="0"/>
                <a:cs typeface="Poppins" panose="00000500000000000000" pitchFamily="2" charset="0"/>
              </a:rPr>
              <a:t> around the concept of God, has historically been used as a tool for social control, reinforcing societal norms and values.</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Evolutionary Origins: </a:t>
            </a:r>
            <a:r>
              <a:rPr lang="en-IN" dirty="0">
                <a:solidFill>
                  <a:schemeClr val="bg1"/>
                </a:solidFill>
                <a:latin typeface="Poppins" panose="00000500000000000000" pitchFamily="2" charset="0"/>
                <a:cs typeface="Poppins" panose="00000500000000000000" pitchFamily="2" charset="0"/>
              </a:rPr>
              <a:t>Some theories propose that religious beliefs, including the concept of God, evolved as a survival mechanism, providing a sense of purpose and community.</a:t>
            </a:r>
          </a:p>
        </p:txBody>
      </p:sp>
      <p:sp>
        <p:nvSpPr>
          <p:cNvPr id="8" name="TextBox 7">
            <a:extLst>
              <a:ext uri="{FF2B5EF4-FFF2-40B4-BE49-F238E27FC236}">
                <a16:creationId xmlns:a16="http://schemas.microsoft.com/office/drawing/2014/main" id="{9269396A-4167-8E1B-ED6B-3D00146A747F}"/>
              </a:ext>
            </a:extLst>
          </p:cNvPr>
          <p:cNvSpPr txBox="1"/>
          <p:nvPr/>
        </p:nvSpPr>
        <p:spPr>
          <a:xfrm>
            <a:off x="823143" y="490195"/>
            <a:ext cx="10545714" cy="830997"/>
          </a:xfrm>
          <a:prstGeom prst="rect">
            <a:avLst/>
          </a:prstGeom>
          <a:noFill/>
        </p:spPr>
        <p:txBody>
          <a:bodyPr wrap="square" rtlCol="0">
            <a:spAutoFit/>
          </a:bodyPr>
          <a:lstStyle/>
          <a:p>
            <a:pPr algn="ctr"/>
            <a:r>
              <a:rPr lang="en-IN" sz="4800" b="1" spc="500" dirty="0">
                <a:solidFill>
                  <a:schemeClr val="bg1"/>
                </a:solidFill>
                <a:latin typeface="Felix Titling" panose="04060505060202020A04" pitchFamily="82" charset="0"/>
                <a:cs typeface="Poppins" panose="00000500000000000000" pitchFamily="2" charset="0"/>
              </a:rPr>
              <a:t>Key Arguments</a:t>
            </a:r>
          </a:p>
        </p:txBody>
      </p:sp>
      <p:sp>
        <p:nvSpPr>
          <p:cNvPr id="12" name="TextBox 11">
            <a:extLst>
              <a:ext uri="{FF2B5EF4-FFF2-40B4-BE49-F238E27FC236}">
                <a16:creationId xmlns:a16="http://schemas.microsoft.com/office/drawing/2014/main" id="{50DF1492-E191-CDFA-A23B-12F4CDB7F929}"/>
              </a:ext>
            </a:extLst>
          </p:cNvPr>
          <p:cNvSpPr txBox="1"/>
          <p:nvPr/>
        </p:nvSpPr>
        <p:spPr>
          <a:xfrm>
            <a:off x="1240511" y="9529861"/>
            <a:ext cx="9980942" cy="37925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Subjective Nature: </a:t>
            </a:r>
            <a:r>
              <a:rPr lang="en-IN" dirty="0">
                <a:solidFill>
                  <a:schemeClr val="bg1"/>
                </a:solidFill>
                <a:latin typeface="Poppins" panose="00000500000000000000" pitchFamily="2" charset="0"/>
                <a:cs typeface="Poppins" panose="00000500000000000000" pitchFamily="2" charset="0"/>
              </a:rPr>
              <a:t>The claim that God is entirely a human invention is often based on subjective interpretations of religious texts, cultural practices, and human psychology.</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Divine Revelation: </a:t>
            </a:r>
            <a:r>
              <a:rPr lang="en-IN" dirty="0">
                <a:solidFill>
                  <a:schemeClr val="bg1"/>
                </a:solidFill>
                <a:latin typeface="Poppins" panose="00000500000000000000" pitchFamily="2" charset="0"/>
                <a:cs typeface="Poppins" panose="00000500000000000000" pitchFamily="2" charset="0"/>
              </a:rPr>
              <a:t>Many religious adherents believe that the concept of God is revealed through divine inspiration or experience, rather than being solely a human creation.</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Complexity of Religion: </a:t>
            </a:r>
            <a:r>
              <a:rPr lang="en-IN" dirty="0">
                <a:solidFill>
                  <a:schemeClr val="bg1"/>
                </a:solidFill>
                <a:latin typeface="Poppins" panose="00000500000000000000" pitchFamily="2" charset="0"/>
                <a:cs typeface="Poppins" panose="00000500000000000000" pitchFamily="2" charset="0"/>
              </a:rPr>
              <a:t>The multifaceted nature of religion, encompassing philosophical, ethical, and spiritual dimensions, makes it difficult to reduce it solely to a human construct.</a:t>
            </a:r>
          </a:p>
        </p:txBody>
      </p:sp>
      <p:sp>
        <p:nvSpPr>
          <p:cNvPr id="16" name="TextBox 15">
            <a:extLst>
              <a:ext uri="{FF2B5EF4-FFF2-40B4-BE49-F238E27FC236}">
                <a16:creationId xmlns:a16="http://schemas.microsoft.com/office/drawing/2014/main" id="{4F9B5DF7-F812-4BA9-065C-063C23BD482C}"/>
              </a:ext>
            </a:extLst>
          </p:cNvPr>
          <p:cNvSpPr txBox="1"/>
          <p:nvPr/>
        </p:nvSpPr>
        <p:spPr>
          <a:xfrm>
            <a:off x="805725" y="6927581"/>
            <a:ext cx="10545714" cy="1569660"/>
          </a:xfrm>
          <a:prstGeom prst="rect">
            <a:avLst/>
          </a:prstGeom>
          <a:noFill/>
        </p:spPr>
        <p:txBody>
          <a:bodyPr wrap="square" rtlCol="0">
            <a:spAutoFit/>
          </a:bodyPr>
          <a:lstStyle/>
          <a:p>
            <a:pPr algn="ctr"/>
            <a:r>
              <a:rPr lang="en-IN" sz="4800" b="1" spc="500" dirty="0">
                <a:solidFill>
                  <a:schemeClr val="bg1"/>
                </a:solidFill>
                <a:latin typeface="Felix Titling" panose="04060505060202020A04" pitchFamily="82" charset="0"/>
                <a:cs typeface="Poppins" panose="00000500000000000000" pitchFamily="2" charset="0"/>
              </a:rPr>
              <a:t>Criticisms and Counterarguments</a:t>
            </a:r>
          </a:p>
        </p:txBody>
      </p:sp>
      <p:sp>
        <p:nvSpPr>
          <p:cNvPr id="17" name="TextBox 16">
            <a:extLst>
              <a:ext uri="{FF2B5EF4-FFF2-40B4-BE49-F238E27FC236}">
                <a16:creationId xmlns:a16="http://schemas.microsoft.com/office/drawing/2014/main" id="{0367A3D1-40A1-1D08-BB2F-AD4F56E0EA4F}"/>
              </a:ext>
            </a:extLst>
          </p:cNvPr>
          <p:cNvSpPr txBox="1"/>
          <p:nvPr/>
        </p:nvSpPr>
        <p:spPr>
          <a:xfrm>
            <a:off x="1370497" y="8868504"/>
            <a:ext cx="9980942" cy="468590"/>
          </a:xfrm>
          <a:prstGeom prst="rect">
            <a:avLst/>
          </a:prstGeom>
          <a:noFill/>
        </p:spPr>
        <p:txBody>
          <a:bodyPr wrap="square" rtlCol="0">
            <a:spAutoFit/>
          </a:bodyPr>
          <a:lstStyle/>
          <a:p>
            <a:pPr>
              <a:lnSpc>
                <a:spcPct val="150000"/>
              </a:lnSpc>
            </a:pPr>
            <a:r>
              <a:rPr lang="en-IN" dirty="0">
                <a:solidFill>
                  <a:schemeClr val="bg1"/>
                </a:solidFill>
                <a:latin typeface="Poppins" panose="00000500000000000000" pitchFamily="2" charset="0"/>
                <a:cs typeface="Poppins" panose="00000500000000000000" pitchFamily="2" charset="0"/>
              </a:rPr>
              <a:t>While the idea of God as a human construct is influential, it also faces criticism:</a:t>
            </a:r>
          </a:p>
        </p:txBody>
      </p:sp>
    </p:spTree>
    <p:extLst>
      <p:ext uri="{BB962C8B-B14F-4D97-AF65-F5344CB8AC3E}">
        <p14:creationId xmlns:p14="http://schemas.microsoft.com/office/powerpoint/2010/main" val="2681794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A16C9A-F37C-776D-DC9E-85E1ABB12CD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22698" b="35066"/>
          <a:stretch/>
        </p:blipFill>
        <p:spPr>
          <a:xfrm>
            <a:off x="0" y="-2017954"/>
            <a:ext cx="12192000" cy="6858000"/>
          </a:xfrm>
          <a:prstGeom prst="rect">
            <a:avLst/>
          </a:prstGeom>
        </p:spPr>
      </p:pic>
      <p:pic>
        <p:nvPicPr>
          <p:cNvPr id="13" name="Picture 12">
            <a:extLst>
              <a:ext uri="{FF2B5EF4-FFF2-40B4-BE49-F238E27FC236}">
                <a16:creationId xmlns:a16="http://schemas.microsoft.com/office/drawing/2014/main" id="{54FDE2C8-D094-63A6-E337-F006497A78F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9"/>
                    </a14:imgEffect>
                  </a14:imgLayer>
                </a14:imgProps>
              </a:ext>
              <a:ext uri="{28A0092B-C50C-407E-A947-70E740481C1C}">
                <a14:useLocalDpi xmlns:a14="http://schemas.microsoft.com/office/drawing/2010/main" val="0"/>
              </a:ext>
            </a:extLst>
          </a:blip>
          <a:srcRect t="45109"/>
          <a:stretch/>
        </p:blipFill>
        <p:spPr>
          <a:xfrm>
            <a:off x="0" y="-1926075"/>
            <a:ext cx="12192000" cy="8912850"/>
          </a:xfrm>
          <a:prstGeom prst="rect">
            <a:avLst/>
          </a:prstGeom>
        </p:spPr>
      </p:pic>
      <p:sp>
        <p:nvSpPr>
          <p:cNvPr id="2" name="Rectangle 1">
            <a:extLst>
              <a:ext uri="{FF2B5EF4-FFF2-40B4-BE49-F238E27FC236}">
                <a16:creationId xmlns:a16="http://schemas.microsoft.com/office/drawing/2014/main" id="{8483DCEC-6057-88EF-E2F8-2E4E2FA38F0F}"/>
              </a:ext>
            </a:extLst>
          </p:cNvPr>
          <p:cNvSpPr/>
          <p:nvPr/>
        </p:nvSpPr>
        <p:spPr>
          <a:xfrm>
            <a:off x="0" y="0"/>
            <a:ext cx="12192000" cy="6916453"/>
          </a:xfrm>
          <a:prstGeom prst="rect">
            <a:avLst/>
          </a:prstGeom>
          <a:solidFill>
            <a:schemeClr val="tx1">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710E86A-CE07-9985-EA36-C9F61DFB47DF}"/>
              </a:ext>
            </a:extLst>
          </p:cNvPr>
          <p:cNvSpPr txBox="1"/>
          <p:nvPr/>
        </p:nvSpPr>
        <p:spPr>
          <a:xfrm>
            <a:off x="1088111" y="-6439708"/>
            <a:ext cx="9980942" cy="42080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Anthropocentric Nature of God: </a:t>
            </a:r>
            <a:r>
              <a:rPr lang="en-IN" dirty="0">
                <a:solidFill>
                  <a:schemeClr val="bg1"/>
                </a:solidFill>
                <a:latin typeface="Poppins" panose="00000500000000000000" pitchFamily="2" charset="0"/>
                <a:cs typeface="Poppins" panose="00000500000000000000" pitchFamily="2" charset="0"/>
              </a:rPr>
              <a:t>Many gods across different cultures share striking similarities with their human creators. This suggests that humans project their own attributes, desires, and limitations onto a divine figure.</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Psychological Projection:</a:t>
            </a:r>
            <a:r>
              <a:rPr lang="en-IN" dirty="0">
                <a:solidFill>
                  <a:schemeClr val="bg1"/>
                </a:solidFill>
                <a:latin typeface="Poppins" panose="00000500000000000000" pitchFamily="2" charset="0"/>
                <a:cs typeface="Poppins" panose="00000500000000000000" pitchFamily="2" charset="0"/>
              </a:rPr>
              <a:t> The concept of God can be seen as a psychological projection of human hopes, fears, and longings for a higher power.</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Social Control: </a:t>
            </a:r>
            <a:r>
              <a:rPr lang="en-IN" dirty="0">
                <a:solidFill>
                  <a:schemeClr val="bg1"/>
                </a:solidFill>
                <a:latin typeface="Poppins" panose="00000500000000000000" pitchFamily="2" charset="0"/>
                <a:cs typeface="Poppins" panose="00000500000000000000" pitchFamily="2" charset="0"/>
              </a:rPr>
              <a:t>Religion, often </a:t>
            </a:r>
            <a:r>
              <a:rPr lang="en-IN" dirty="0" err="1">
                <a:solidFill>
                  <a:schemeClr val="bg1"/>
                </a:solidFill>
                <a:latin typeface="Poppins" panose="00000500000000000000" pitchFamily="2" charset="0"/>
                <a:cs typeface="Poppins" panose="00000500000000000000" pitchFamily="2" charset="0"/>
              </a:rPr>
              <a:t>centered</a:t>
            </a:r>
            <a:r>
              <a:rPr lang="en-IN" dirty="0">
                <a:solidFill>
                  <a:schemeClr val="bg1"/>
                </a:solidFill>
                <a:latin typeface="Poppins" panose="00000500000000000000" pitchFamily="2" charset="0"/>
                <a:cs typeface="Poppins" panose="00000500000000000000" pitchFamily="2" charset="0"/>
              </a:rPr>
              <a:t> around the concept of God, has historically been used as a tool for social control, reinforcing societal norms and values.</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Evolutionary Origins: </a:t>
            </a:r>
            <a:r>
              <a:rPr lang="en-IN" dirty="0">
                <a:solidFill>
                  <a:schemeClr val="bg1"/>
                </a:solidFill>
                <a:latin typeface="Poppins" panose="00000500000000000000" pitchFamily="2" charset="0"/>
                <a:cs typeface="Poppins" panose="00000500000000000000" pitchFamily="2" charset="0"/>
              </a:rPr>
              <a:t>Some theories propose that religious beliefs, including the concept of God, evolved as a survival mechanism, providing a sense of purpose and community.</a:t>
            </a:r>
          </a:p>
        </p:txBody>
      </p:sp>
      <p:sp>
        <p:nvSpPr>
          <p:cNvPr id="8" name="TextBox 7">
            <a:extLst>
              <a:ext uri="{FF2B5EF4-FFF2-40B4-BE49-F238E27FC236}">
                <a16:creationId xmlns:a16="http://schemas.microsoft.com/office/drawing/2014/main" id="{9269396A-4167-8E1B-ED6B-3D00146A747F}"/>
              </a:ext>
            </a:extLst>
          </p:cNvPr>
          <p:cNvSpPr txBox="1"/>
          <p:nvPr/>
        </p:nvSpPr>
        <p:spPr>
          <a:xfrm>
            <a:off x="823143" y="-7505942"/>
            <a:ext cx="10545714" cy="830997"/>
          </a:xfrm>
          <a:prstGeom prst="rect">
            <a:avLst/>
          </a:prstGeom>
          <a:noFill/>
        </p:spPr>
        <p:txBody>
          <a:bodyPr wrap="square" rtlCol="0">
            <a:spAutoFit/>
          </a:bodyPr>
          <a:lstStyle/>
          <a:p>
            <a:pPr algn="ctr"/>
            <a:r>
              <a:rPr lang="en-IN" sz="4800" b="1" spc="500" dirty="0">
                <a:solidFill>
                  <a:schemeClr val="bg1"/>
                </a:solidFill>
                <a:latin typeface="Felix Titling" panose="04060505060202020A04" pitchFamily="82" charset="0"/>
                <a:cs typeface="Poppins" panose="00000500000000000000" pitchFamily="2" charset="0"/>
              </a:rPr>
              <a:t>Key Arguments</a:t>
            </a:r>
          </a:p>
        </p:txBody>
      </p:sp>
      <p:sp>
        <p:nvSpPr>
          <p:cNvPr id="5" name="TextBox 4">
            <a:extLst>
              <a:ext uri="{FF2B5EF4-FFF2-40B4-BE49-F238E27FC236}">
                <a16:creationId xmlns:a16="http://schemas.microsoft.com/office/drawing/2014/main" id="{881CDFE2-CC61-8E6D-D4BC-CFD9AD8E9F81}"/>
              </a:ext>
            </a:extLst>
          </p:cNvPr>
          <p:cNvSpPr txBox="1"/>
          <p:nvPr/>
        </p:nvSpPr>
        <p:spPr>
          <a:xfrm>
            <a:off x="1240511" y="2712396"/>
            <a:ext cx="9980942" cy="37925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Subjective Nature: </a:t>
            </a:r>
            <a:r>
              <a:rPr lang="en-IN" dirty="0">
                <a:solidFill>
                  <a:schemeClr val="bg1"/>
                </a:solidFill>
                <a:latin typeface="Poppins" panose="00000500000000000000" pitchFamily="2" charset="0"/>
                <a:cs typeface="Poppins" panose="00000500000000000000" pitchFamily="2" charset="0"/>
              </a:rPr>
              <a:t>The claim that God is entirely a human invention is often based on subjective interpretations of religious texts, cultural practices, and human psychology.</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Divine Revelation: </a:t>
            </a:r>
            <a:r>
              <a:rPr lang="en-IN" dirty="0">
                <a:solidFill>
                  <a:schemeClr val="bg1"/>
                </a:solidFill>
                <a:latin typeface="Poppins" panose="00000500000000000000" pitchFamily="2" charset="0"/>
                <a:cs typeface="Poppins" panose="00000500000000000000" pitchFamily="2" charset="0"/>
              </a:rPr>
              <a:t>Many religious adherents believe that the concept of God is revealed through divine inspiration or experience, rather than being solely a human creation.</a:t>
            </a:r>
          </a:p>
          <a:p>
            <a:pPr marL="285750" indent="-285750">
              <a:lnSpc>
                <a:spcPct val="150000"/>
              </a:lnSpc>
              <a:buFont typeface="Arial" panose="020B0604020202020204" pitchFamily="34" charset="0"/>
              <a:buChar char="•"/>
            </a:pPr>
            <a:r>
              <a:rPr lang="en-IN" b="1" dirty="0">
                <a:solidFill>
                  <a:schemeClr val="bg1"/>
                </a:solidFill>
                <a:latin typeface="Poppins" panose="00000500000000000000" pitchFamily="2" charset="0"/>
                <a:cs typeface="Poppins" panose="00000500000000000000" pitchFamily="2" charset="0"/>
              </a:rPr>
              <a:t>Complexity of Religion: </a:t>
            </a:r>
            <a:r>
              <a:rPr lang="en-IN" dirty="0">
                <a:solidFill>
                  <a:schemeClr val="bg1"/>
                </a:solidFill>
                <a:latin typeface="Poppins" panose="00000500000000000000" pitchFamily="2" charset="0"/>
                <a:cs typeface="Poppins" panose="00000500000000000000" pitchFamily="2" charset="0"/>
              </a:rPr>
              <a:t>The multifaceted nature of religion, encompassing philosophical, ethical, and spiritual dimensions, makes it difficult to reduce it solely to a human construct.</a:t>
            </a:r>
          </a:p>
        </p:txBody>
      </p:sp>
      <p:sp>
        <p:nvSpPr>
          <p:cNvPr id="6" name="TextBox 5">
            <a:extLst>
              <a:ext uri="{FF2B5EF4-FFF2-40B4-BE49-F238E27FC236}">
                <a16:creationId xmlns:a16="http://schemas.microsoft.com/office/drawing/2014/main" id="{87EE1FFE-7ECF-327B-AFEF-6C33229D1B32}"/>
              </a:ext>
            </a:extLst>
          </p:cNvPr>
          <p:cNvSpPr txBox="1"/>
          <p:nvPr/>
        </p:nvSpPr>
        <p:spPr>
          <a:xfrm>
            <a:off x="805725" y="314397"/>
            <a:ext cx="10545714" cy="1569660"/>
          </a:xfrm>
          <a:prstGeom prst="rect">
            <a:avLst/>
          </a:prstGeom>
          <a:noFill/>
        </p:spPr>
        <p:txBody>
          <a:bodyPr wrap="square" rtlCol="0">
            <a:spAutoFit/>
          </a:bodyPr>
          <a:lstStyle/>
          <a:p>
            <a:pPr algn="ctr"/>
            <a:r>
              <a:rPr lang="en-IN" sz="4800" b="1" spc="500" dirty="0">
                <a:solidFill>
                  <a:schemeClr val="bg1"/>
                </a:solidFill>
                <a:latin typeface="Felix Titling" panose="04060505060202020A04" pitchFamily="82" charset="0"/>
                <a:cs typeface="Poppins" panose="00000500000000000000" pitchFamily="2" charset="0"/>
              </a:rPr>
              <a:t>Criticisms and Counterarguments</a:t>
            </a:r>
          </a:p>
        </p:txBody>
      </p:sp>
      <p:sp>
        <p:nvSpPr>
          <p:cNvPr id="7" name="TextBox 6">
            <a:extLst>
              <a:ext uri="{FF2B5EF4-FFF2-40B4-BE49-F238E27FC236}">
                <a16:creationId xmlns:a16="http://schemas.microsoft.com/office/drawing/2014/main" id="{F889F467-1ACF-2447-ACA7-9E129B4D05DF}"/>
              </a:ext>
            </a:extLst>
          </p:cNvPr>
          <p:cNvSpPr txBox="1"/>
          <p:nvPr/>
        </p:nvSpPr>
        <p:spPr>
          <a:xfrm>
            <a:off x="1370497" y="2089950"/>
            <a:ext cx="9980942" cy="468590"/>
          </a:xfrm>
          <a:prstGeom prst="rect">
            <a:avLst/>
          </a:prstGeom>
          <a:noFill/>
        </p:spPr>
        <p:txBody>
          <a:bodyPr wrap="square" rtlCol="0">
            <a:spAutoFit/>
          </a:bodyPr>
          <a:lstStyle/>
          <a:p>
            <a:pPr>
              <a:lnSpc>
                <a:spcPct val="150000"/>
              </a:lnSpc>
            </a:pPr>
            <a:r>
              <a:rPr lang="en-IN" dirty="0">
                <a:solidFill>
                  <a:schemeClr val="bg1"/>
                </a:solidFill>
                <a:latin typeface="Poppins" panose="00000500000000000000" pitchFamily="2" charset="0"/>
                <a:cs typeface="Poppins" panose="00000500000000000000" pitchFamily="2" charset="0"/>
              </a:rPr>
              <a:t>While the idea of God as a human construct is influential, it also faces criticism:</a:t>
            </a:r>
          </a:p>
        </p:txBody>
      </p:sp>
    </p:spTree>
    <p:extLst>
      <p:ext uri="{BB962C8B-B14F-4D97-AF65-F5344CB8AC3E}">
        <p14:creationId xmlns:p14="http://schemas.microsoft.com/office/powerpoint/2010/main" val="2732688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695D00-64D3-B0EB-FCA1-71E82E5BDC0D}"/>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109000"/>
                    </a14:imgEffect>
                  </a14:imgLayer>
                </a14:imgProps>
              </a:ext>
              <a:ext uri="{28A0092B-C50C-407E-A947-70E740481C1C}">
                <a14:useLocalDpi xmlns:a14="http://schemas.microsoft.com/office/drawing/2010/main" val="0"/>
              </a:ext>
            </a:extLst>
          </a:blip>
          <a:srcRect t="15691" b="42122"/>
          <a:stretch/>
        </p:blipFill>
        <p:spPr>
          <a:xfrm>
            <a:off x="0" y="0"/>
            <a:ext cx="12192000" cy="6858000"/>
          </a:xfrm>
          <a:prstGeom prst="rect">
            <a:avLst/>
          </a:prstGeom>
        </p:spPr>
      </p:pic>
      <p:sp>
        <p:nvSpPr>
          <p:cNvPr id="2" name="TextBox 1">
            <a:extLst>
              <a:ext uri="{FF2B5EF4-FFF2-40B4-BE49-F238E27FC236}">
                <a16:creationId xmlns:a16="http://schemas.microsoft.com/office/drawing/2014/main" id="{3D6D631D-F96D-B1C7-76D4-008FF9C6A242}"/>
              </a:ext>
            </a:extLst>
          </p:cNvPr>
          <p:cNvSpPr txBox="1"/>
          <p:nvPr/>
        </p:nvSpPr>
        <p:spPr>
          <a:xfrm>
            <a:off x="1374808" y="3429000"/>
            <a:ext cx="9442383" cy="25460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Set out originally by William Paley in 1802 in a book called Natural Theology.</a:t>
            </a:r>
          </a:p>
          <a:p>
            <a:pPr marL="342900" indent="-342900">
              <a:lnSpc>
                <a:spcPct val="150000"/>
              </a:lnSpc>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It is an a posteriori argument (meaning it is based on sense experience).</a:t>
            </a:r>
          </a:p>
          <a:p>
            <a:pPr marL="342900" indent="-342900">
              <a:lnSpc>
                <a:spcPct val="150000"/>
              </a:lnSpc>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It is called the Teleological Argument because of the Greek word telos, meaning design or purpose.</a:t>
            </a:r>
          </a:p>
          <a:p>
            <a:pPr marL="342900" indent="-342900">
              <a:lnSpc>
                <a:spcPct val="150000"/>
              </a:lnSpc>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It is based on the observation of the variety, order and beauty in the universe, which presupposes design and purpose in its’ creation.</a:t>
            </a:r>
          </a:p>
        </p:txBody>
      </p:sp>
      <p:sp>
        <p:nvSpPr>
          <p:cNvPr id="3" name="TextBox 2">
            <a:extLst>
              <a:ext uri="{FF2B5EF4-FFF2-40B4-BE49-F238E27FC236}">
                <a16:creationId xmlns:a16="http://schemas.microsoft.com/office/drawing/2014/main" id="{67B81083-0EE0-6497-D731-E3ED34C751B2}"/>
              </a:ext>
            </a:extLst>
          </p:cNvPr>
          <p:cNvSpPr txBox="1"/>
          <p:nvPr/>
        </p:nvSpPr>
        <p:spPr>
          <a:xfrm>
            <a:off x="1054095" y="903773"/>
            <a:ext cx="10083800" cy="1200329"/>
          </a:xfrm>
          <a:prstGeom prst="rect">
            <a:avLst/>
          </a:prstGeom>
          <a:noFill/>
        </p:spPr>
        <p:txBody>
          <a:bodyPr wrap="square" rtlCol="0">
            <a:spAutoFit/>
          </a:bodyPr>
          <a:lstStyle/>
          <a:p>
            <a:pPr algn="ctr"/>
            <a:r>
              <a:rPr lang="en-IN" sz="3600" b="1" spc="500" dirty="0">
                <a:solidFill>
                  <a:srgbClr val="F8EED4"/>
                </a:solidFill>
                <a:latin typeface="Felix Titling" panose="04060505060202020A04" pitchFamily="82" charset="0"/>
                <a:cs typeface="Poppins" panose="00000500000000000000" pitchFamily="2" charset="0"/>
              </a:rPr>
              <a:t>The Design (Teleological) Argument</a:t>
            </a:r>
          </a:p>
        </p:txBody>
      </p:sp>
      <p:sp>
        <p:nvSpPr>
          <p:cNvPr id="10" name="TextBox 9">
            <a:extLst>
              <a:ext uri="{FF2B5EF4-FFF2-40B4-BE49-F238E27FC236}">
                <a16:creationId xmlns:a16="http://schemas.microsoft.com/office/drawing/2014/main" id="{C54F8C21-1EA5-DAB4-9B52-E574E9401A94}"/>
              </a:ext>
            </a:extLst>
          </p:cNvPr>
          <p:cNvSpPr txBox="1"/>
          <p:nvPr/>
        </p:nvSpPr>
        <p:spPr>
          <a:xfrm>
            <a:off x="2038274" y="-4245490"/>
            <a:ext cx="8115449" cy="2554545"/>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THEISM : BELIEVES IN EXISTENCE OF GOD.</a:t>
            </a:r>
          </a:p>
          <a:p>
            <a:pPr marL="342900" indent="-342900">
              <a:buFont typeface="Arial" panose="020B0604020202020204" pitchFamily="34" charset="0"/>
              <a:buChar char="•"/>
            </a:pPr>
            <a:endParaRPr lang="en-IN" sz="2000" dirty="0">
              <a:solidFill>
                <a:srgbClr val="F8EED4"/>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ATHEISM: NOT BELIEVES IN EXISTENCE OF GOD.</a:t>
            </a:r>
          </a:p>
          <a:p>
            <a:pPr marL="342900" indent="-342900">
              <a:buFont typeface="Arial" panose="020B0604020202020204" pitchFamily="34" charset="0"/>
              <a:buChar char="•"/>
            </a:pPr>
            <a:endParaRPr lang="en-IN" sz="2000" dirty="0">
              <a:solidFill>
                <a:srgbClr val="F8EED4"/>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OMNIPOTENT: EVERYTHING IS POSSIBLE, LOGICALLY IMPOSSIBLE (DESCARTE)</a:t>
            </a:r>
          </a:p>
          <a:p>
            <a:pPr marL="342900" indent="-342900">
              <a:buFont typeface="Arial" panose="020B0604020202020204" pitchFamily="34" charset="0"/>
              <a:buChar char="•"/>
            </a:pPr>
            <a:endParaRPr lang="en-IN" sz="2000" dirty="0">
              <a:solidFill>
                <a:srgbClr val="F8EED4"/>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OMNISCIENT: KNOWS EVERYTHING.</a:t>
            </a:r>
          </a:p>
        </p:txBody>
      </p:sp>
      <p:sp>
        <p:nvSpPr>
          <p:cNvPr id="11" name="TextBox 10">
            <a:extLst>
              <a:ext uri="{FF2B5EF4-FFF2-40B4-BE49-F238E27FC236}">
                <a16:creationId xmlns:a16="http://schemas.microsoft.com/office/drawing/2014/main" id="{7B1A5CA6-2CD0-DC20-09A9-A5BBFEFF1DFF}"/>
              </a:ext>
            </a:extLst>
          </p:cNvPr>
          <p:cNvSpPr txBox="1"/>
          <p:nvPr/>
        </p:nvSpPr>
        <p:spPr>
          <a:xfrm>
            <a:off x="3334633" y="-5878255"/>
            <a:ext cx="5522729" cy="646331"/>
          </a:xfrm>
          <a:prstGeom prst="rect">
            <a:avLst/>
          </a:prstGeom>
          <a:noFill/>
        </p:spPr>
        <p:txBody>
          <a:bodyPr wrap="square" rtlCol="0">
            <a:spAutoFit/>
          </a:bodyPr>
          <a:lstStyle/>
          <a:p>
            <a:pPr algn="ctr"/>
            <a:r>
              <a:rPr lang="en-IN" sz="3600" b="1" spc="500" dirty="0">
                <a:solidFill>
                  <a:srgbClr val="F8EED4"/>
                </a:solidFill>
                <a:latin typeface="Felix Titling" panose="04060505060202020A04" pitchFamily="82" charset="0"/>
                <a:cs typeface="Poppins" panose="00000500000000000000" pitchFamily="2" charset="0"/>
              </a:rPr>
              <a:t>WORLD VIEWS</a:t>
            </a:r>
          </a:p>
        </p:txBody>
      </p:sp>
      <p:sp>
        <p:nvSpPr>
          <p:cNvPr id="15" name="TextBox 14">
            <a:extLst>
              <a:ext uri="{FF2B5EF4-FFF2-40B4-BE49-F238E27FC236}">
                <a16:creationId xmlns:a16="http://schemas.microsoft.com/office/drawing/2014/main" id="{7DA38628-A9ED-8557-C205-D2E9A8DD7D9E}"/>
              </a:ext>
            </a:extLst>
          </p:cNvPr>
          <p:cNvSpPr txBox="1"/>
          <p:nvPr/>
        </p:nvSpPr>
        <p:spPr>
          <a:xfrm>
            <a:off x="2354723" y="7846024"/>
            <a:ext cx="7482554" cy="1200329"/>
          </a:xfrm>
          <a:prstGeom prst="rect">
            <a:avLst/>
          </a:prstGeom>
          <a:noFill/>
        </p:spPr>
        <p:txBody>
          <a:bodyPr wrap="square" rtlCol="0">
            <a:spAutoFit/>
          </a:bodyPr>
          <a:lstStyle/>
          <a:p>
            <a:pPr algn="ctr"/>
            <a:r>
              <a:rPr lang="en-IN" sz="3600" b="1" spc="500" dirty="0">
                <a:solidFill>
                  <a:srgbClr val="F8EED4"/>
                </a:solidFill>
                <a:latin typeface="Felix Titling" panose="04060505060202020A04" pitchFamily="82" charset="0"/>
                <a:cs typeface="Poppins" panose="00000500000000000000" pitchFamily="2" charset="0"/>
              </a:rPr>
              <a:t>Paley's Teleological Argument</a:t>
            </a:r>
          </a:p>
        </p:txBody>
      </p:sp>
      <p:sp>
        <p:nvSpPr>
          <p:cNvPr id="16" name="TextBox 15">
            <a:extLst>
              <a:ext uri="{FF2B5EF4-FFF2-40B4-BE49-F238E27FC236}">
                <a16:creationId xmlns:a16="http://schemas.microsoft.com/office/drawing/2014/main" id="{29FF96C4-FE48-891C-0036-71B6EDD7A878}"/>
              </a:ext>
            </a:extLst>
          </p:cNvPr>
          <p:cNvSpPr txBox="1"/>
          <p:nvPr/>
        </p:nvSpPr>
        <p:spPr>
          <a:xfrm>
            <a:off x="1374804" y="12464919"/>
            <a:ext cx="9442383" cy="707886"/>
          </a:xfrm>
          <a:prstGeom prst="rect">
            <a:avLst/>
          </a:prstGeom>
          <a:noFill/>
        </p:spPr>
        <p:txBody>
          <a:bodyPr wrap="square" rtlCol="0">
            <a:spAutoFit/>
          </a:bodyPr>
          <a:lstStyle/>
          <a:p>
            <a:pPr algn="ctr"/>
            <a:r>
              <a:rPr lang="en-IN" sz="2000" u="sng" dirty="0">
                <a:solidFill>
                  <a:srgbClr val="F8EED4"/>
                </a:solidFill>
                <a:latin typeface="Poppins" panose="00000500000000000000" pitchFamily="2" charset="0"/>
                <a:cs typeface="Poppins" panose="00000500000000000000" pitchFamily="2" charset="0"/>
              </a:rPr>
              <a:t>THEREFORE, THERE PROBABLY IS A POWERFUL AND VASTLY INTELLIGENT DESIGNER WHO CREATED THE UNIVERSE. </a:t>
            </a:r>
          </a:p>
        </p:txBody>
      </p:sp>
      <p:sp>
        <p:nvSpPr>
          <p:cNvPr id="17" name="TextBox 16">
            <a:extLst>
              <a:ext uri="{FF2B5EF4-FFF2-40B4-BE49-F238E27FC236}">
                <a16:creationId xmlns:a16="http://schemas.microsoft.com/office/drawing/2014/main" id="{5C73C38A-4273-4EB1-90CF-1F17D25AB6CB}"/>
              </a:ext>
            </a:extLst>
          </p:cNvPr>
          <p:cNvSpPr txBox="1"/>
          <p:nvPr/>
        </p:nvSpPr>
        <p:spPr>
          <a:xfrm>
            <a:off x="3958686" y="9282585"/>
            <a:ext cx="4274620" cy="400110"/>
          </a:xfrm>
          <a:prstGeom prst="rect">
            <a:avLst/>
          </a:prstGeom>
          <a:noFill/>
        </p:spPr>
        <p:txBody>
          <a:bodyPr wrap="square" rtlCol="0">
            <a:spAutoFit/>
          </a:bodyPr>
          <a:lstStyle/>
          <a:p>
            <a:pPr algn="ctr"/>
            <a:r>
              <a:rPr lang="en-IN" sz="2000" dirty="0">
                <a:solidFill>
                  <a:srgbClr val="F8EED4"/>
                </a:solidFill>
                <a:latin typeface="Poppins" panose="00000500000000000000" pitchFamily="2" charset="0"/>
                <a:cs typeface="Poppins" panose="00000500000000000000" pitchFamily="2" charset="0"/>
              </a:rPr>
              <a:t>PREMISES: </a:t>
            </a:r>
          </a:p>
        </p:txBody>
      </p:sp>
      <p:sp>
        <p:nvSpPr>
          <p:cNvPr id="18" name="TextBox 17">
            <a:extLst>
              <a:ext uri="{FF2B5EF4-FFF2-40B4-BE49-F238E27FC236}">
                <a16:creationId xmlns:a16="http://schemas.microsoft.com/office/drawing/2014/main" id="{99854E56-949D-19A7-2AB0-E33E54690A95}"/>
              </a:ext>
            </a:extLst>
          </p:cNvPr>
          <p:cNvSpPr txBox="1"/>
          <p:nvPr/>
        </p:nvSpPr>
        <p:spPr>
          <a:xfrm>
            <a:off x="1258497" y="9809060"/>
            <a:ext cx="9674997" cy="2308324"/>
          </a:xfrm>
          <a:prstGeom prst="rect">
            <a:avLst/>
          </a:prstGeom>
          <a:noFill/>
        </p:spPr>
        <p:txBody>
          <a:bodyPr wrap="square" rtlCol="0">
            <a:spAutoFit/>
          </a:bodyPr>
          <a:lstStyle/>
          <a:p>
            <a:pPr marL="342900" indent="-342900">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HUMAN ARTIFACTS ARE PRODUCTS OF INTELLIGENT DESIGN. THEY HAVE A PURPOSE</a:t>
            </a:r>
          </a:p>
          <a:p>
            <a:pPr marL="342900" indent="-342900">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THE UNIVERSE RESEMBLES HUMAN ARTIFACTS.</a:t>
            </a:r>
          </a:p>
          <a:p>
            <a:pPr marL="342900" indent="-342900">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THEREFORE THE UNIVERSE IS A PRODUCT OF INTELLIGENT DESIGN AND HAS A PURPOSE</a:t>
            </a:r>
          </a:p>
          <a:p>
            <a:pPr marL="342900" indent="-342900">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BUT THE UNIVERSE IS COMPLEX AND GIGANTIC, IN COMPARISON TO HUMAN ARTIFACTS.</a:t>
            </a:r>
          </a:p>
          <a:p>
            <a:pPr marL="342900" indent="-342900">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DAVID HUME, 1711-1776, ARGUED AGAINST THE DESIGN ARGUMENT THROUGH AN EXAMINATION OF THE NATURE OF ANALOGY.</a:t>
            </a:r>
          </a:p>
        </p:txBody>
      </p:sp>
      <p:sp>
        <p:nvSpPr>
          <p:cNvPr id="19" name="TextBox 18">
            <a:extLst>
              <a:ext uri="{FF2B5EF4-FFF2-40B4-BE49-F238E27FC236}">
                <a16:creationId xmlns:a16="http://schemas.microsoft.com/office/drawing/2014/main" id="{1930B5FD-25AC-F151-24A4-B3A463D41E8A}"/>
              </a:ext>
            </a:extLst>
          </p:cNvPr>
          <p:cNvSpPr txBox="1"/>
          <p:nvPr/>
        </p:nvSpPr>
        <p:spPr>
          <a:xfrm>
            <a:off x="1374804" y="2451637"/>
            <a:ext cx="9098463" cy="646331"/>
          </a:xfrm>
          <a:prstGeom prst="rect">
            <a:avLst/>
          </a:prstGeom>
          <a:noFill/>
        </p:spPr>
        <p:txBody>
          <a:bodyPr wrap="square" rtlCol="0">
            <a:spAutoFit/>
          </a:bodyPr>
          <a:lstStyle/>
          <a:p>
            <a:r>
              <a:rPr lang="en-IN" dirty="0">
                <a:solidFill>
                  <a:srgbClr val="F8EED4"/>
                </a:solidFill>
                <a:latin typeface="Poppins" panose="00000500000000000000" pitchFamily="2" charset="0"/>
                <a:cs typeface="Poppins" panose="00000500000000000000" pitchFamily="2" charset="0"/>
              </a:rPr>
              <a:t>This goes with the Origin of Life section, and the First Cause Argument goes with the Origin of the universe section.</a:t>
            </a:r>
          </a:p>
        </p:txBody>
      </p:sp>
    </p:spTree>
    <p:extLst>
      <p:ext uri="{BB962C8B-B14F-4D97-AF65-F5344CB8AC3E}">
        <p14:creationId xmlns:p14="http://schemas.microsoft.com/office/powerpoint/2010/main" val="292537698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695D00-64D3-B0EB-FCA1-71E82E5BDC0D}"/>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109000"/>
                    </a14:imgEffect>
                  </a14:imgLayer>
                </a14:imgProps>
              </a:ext>
              <a:ext uri="{28A0092B-C50C-407E-A947-70E740481C1C}">
                <a14:useLocalDpi xmlns:a14="http://schemas.microsoft.com/office/drawing/2010/main" val="0"/>
              </a:ext>
            </a:extLst>
          </a:blip>
          <a:srcRect t="53684" b="4129"/>
          <a:stretch/>
        </p:blipFill>
        <p:spPr>
          <a:xfrm>
            <a:off x="0" y="0"/>
            <a:ext cx="12192000" cy="6858000"/>
          </a:xfrm>
          <a:prstGeom prst="rect">
            <a:avLst/>
          </a:prstGeom>
        </p:spPr>
      </p:pic>
      <p:sp>
        <p:nvSpPr>
          <p:cNvPr id="2" name="TextBox 1">
            <a:extLst>
              <a:ext uri="{FF2B5EF4-FFF2-40B4-BE49-F238E27FC236}">
                <a16:creationId xmlns:a16="http://schemas.microsoft.com/office/drawing/2014/main" id="{3D6D631D-F96D-B1C7-76D4-008FF9C6A242}"/>
              </a:ext>
            </a:extLst>
          </p:cNvPr>
          <p:cNvSpPr txBox="1"/>
          <p:nvPr/>
        </p:nvSpPr>
        <p:spPr>
          <a:xfrm>
            <a:off x="1374803" y="2558448"/>
            <a:ext cx="10120703" cy="3416320"/>
          </a:xfrm>
          <a:prstGeom prst="rect">
            <a:avLst/>
          </a:prstGeom>
          <a:noFill/>
        </p:spPr>
        <p:txBody>
          <a:bodyPr wrap="square" rtlCol="0">
            <a:spAutoFit/>
          </a:bodyPr>
          <a:lstStyle/>
          <a:p>
            <a:pPr marL="342900" indent="-342900">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His first argument that any analogical argument is weak – to say something is LIKE something else, is not proof.</a:t>
            </a:r>
          </a:p>
          <a:p>
            <a:pPr marL="342900" indent="-342900">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If the universe was designed, it is not necessarily by God (the watch, for example, could have been designed by a team, or by a  genius lunatic, etc so these possibilities should also apply to god).</a:t>
            </a:r>
          </a:p>
          <a:p>
            <a:pPr marL="342900" indent="-342900">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The universe is NOT like a watch! (One is mechanical and ‘set’, the other is organic, changing and growing).</a:t>
            </a:r>
          </a:p>
          <a:p>
            <a:pPr marL="342900" indent="-342900">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Nature is NOT perfect, beautiful and harmonious.  There is just as much chaos and disorder as order and beauty (disease, disaster, war, etc) – either the designer is poor, or perverse!</a:t>
            </a:r>
          </a:p>
          <a:p>
            <a:pPr marL="342900" indent="-342900">
              <a:buFont typeface="Arial" panose="020B0604020202020204" pitchFamily="34" charset="0"/>
              <a:buChar char="•"/>
            </a:pPr>
            <a:r>
              <a:rPr lang="en-IN" dirty="0">
                <a:solidFill>
                  <a:srgbClr val="F8EED4"/>
                </a:solidFill>
                <a:latin typeface="Poppins" panose="00000500000000000000" pitchFamily="2" charset="0"/>
                <a:cs typeface="Poppins" panose="00000500000000000000" pitchFamily="2" charset="0"/>
              </a:rPr>
              <a:t>If there is design in nature, nature may be providing it ‘herself’: “For all we know a priori, matter may contain the source or spring of order naturally within itself.”</a:t>
            </a:r>
          </a:p>
        </p:txBody>
      </p:sp>
      <p:sp>
        <p:nvSpPr>
          <p:cNvPr id="3" name="TextBox 2">
            <a:extLst>
              <a:ext uri="{FF2B5EF4-FFF2-40B4-BE49-F238E27FC236}">
                <a16:creationId xmlns:a16="http://schemas.microsoft.com/office/drawing/2014/main" id="{67B81083-0EE0-6497-D731-E3ED34C751B2}"/>
              </a:ext>
            </a:extLst>
          </p:cNvPr>
          <p:cNvSpPr txBox="1"/>
          <p:nvPr/>
        </p:nvSpPr>
        <p:spPr>
          <a:xfrm>
            <a:off x="1457863" y="668198"/>
            <a:ext cx="9276263" cy="1200329"/>
          </a:xfrm>
          <a:prstGeom prst="rect">
            <a:avLst/>
          </a:prstGeom>
          <a:noFill/>
        </p:spPr>
        <p:txBody>
          <a:bodyPr wrap="square" rtlCol="0">
            <a:spAutoFit/>
          </a:bodyPr>
          <a:lstStyle/>
          <a:p>
            <a:pPr algn="ctr"/>
            <a:r>
              <a:rPr lang="en-IN" sz="3600" b="1" spc="500" dirty="0">
                <a:solidFill>
                  <a:srgbClr val="F8EED4"/>
                </a:solidFill>
                <a:latin typeface="Felix Titling" panose="04060505060202020A04" pitchFamily="82" charset="0"/>
                <a:cs typeface="Poppins" panose="00000500000000000000" pitchFamily="2" charset="0"/>
              </a:rPr>
              <a:t>Traditional Criticisms of the Design Argument</a:t>
            </a:r>
          </a:p>
        </p:txBody>
      </p:sp>
      <p:sp>
        <p:nvSpPr>
          <p:cNvPr id="5" name="TextBox 4">
            <a:extLst>
              <a:ext uri="{FF2B5EF4-FFF2-40B4-BE49-F238E27FC236}">
                <a16:creationId xmlns:a16="http://schemas.microsoft.com/office/drawing/2014/main" id="{9E9FF724-9A75-5781-0ABB-468757AF071F}"/>
              </a:ext>
            </a:extLst>
          </p:cNvPr>
          <p:cNvSpPr txBox="1"/>
          <p:nvPr/>
        </p:nvSpPr>
        <p:spPr>
          <a:xfrm>
            <a:off x="1374803" y="1883507"/>
            <a:ext cx="9674997" cy="707886"/>
          </a:xfrm>
          <a:prstGeom prst="rect">
            <a:avLst/>
          </a:prstGeom>
          <a:noFill/>
        </p:spPr>
        <p:txBody>
          <a:bodyPr wrap="square" rtlCol="0">
            <a:spAutoFit/>
          </a:bodyPr>
          <a:lstStyle/>
          <a:p>
            <a:pPr algn="ctr"/>
            <a:r>
              <a:rPr lang="en-IN" sz="2000" dirty="0">
                <a:solidFill>
                  <a:srgbClr val="F8EED4"/>
                </a:solidFill>
                <a:latin typeface="Poppins" panose="00000500000000000000" pitchFamily="2" charset="0"/>
                <a:cs typeface="Poppins" panose="00000500000000000000" pitchFamily="2" charset="0"/>
              </a:rPr>
              <a:t>These criticisms come mainly from David Hume’s book Dialogues Concerning Natural Religion (1801 – BEFORE Paley published his book!).</a:t>
            </a:r>
          </a:p>
        </p:txBody>
      </p:sp>
      <p:sp>
        <p:nvSpPr>
          <p:cNvPr id="7" name="TextBox 6">
            <a:extLst>
              <a:ext uri="{FF2B5EF4-FFF2-40B4-BE49-F238E27FC236}">
                <a16:creationId xmlns:a16="http://schemas.microsoft.com/office/drawing/2014/main" id="{716A0D42-1B05-E48F-9A01-BE25CA9B0603}"/>
              </a:ext>
            </a:extLst>
          </p:cNvPr>
          <p:cNvSpPr txBox="1"/>
          <p:nvPr/>
        </p:nvSpPr>
        <p:spPr>
          <a:xfrm>
            <a:off x="1374808" y="-4924838"/>
            <a:ext cx="9442383" cy="3785652"/>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THE SIMPLEST, MOST STRAIGHTFORWARD ARGUMENT FOR THE EXISTENCE OF GOD</a:t>
            </a: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CAN BE STATED IN A FEW, EASY-TO-UNDERSTAND STEPS.</a:t>
            </a: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SOMETIMES CALLED AS THE TELEOLOGICAL ARGUMENT</a:t>
            </a: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THE MOST INFLUENTIAL ARGUMENT FOR THE EXISTENCE OF GOD THROUGHOUT MOST OF HISTORY</a:t>
            </a: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IF WE PAY CLOSE ATTENTION TO THE DETAILS OF THE UNIVERSE IN WHICH WE LIVE, WE'LL BE ABLE TO SEE THAT UNIVERSE MUST HAVE BEEN CREATED BY AN INTELLIGENT DESIGNER.</a:t>
            </a:r>
          </a:p>
          <a:p>
            <a:pPr marL="342900" indent="-342900">
              <a:buFont typeface="Arial" panose="020B0604020202020204" pitchFamily="34" charset="0"/>
              <a:buChar char="•"/>
            </a:pPr>
            <a:r>
              <a:rPr lang="en-IN" sz="2000" dirty="0">
                <a:solidFill>
                  <a:srgbClr val="F8EED4"/>
                </a:solidFill>
                <a:latin typeface="Poppins" panose="00000500000000000000" pitchFamily="2" charset="0"/>
                <a:cs typeface="Poppins" panose="00000500000000000000" pitchFamily="2" charset="0"/>
              </a:rPr>
              <a:t>THE FACT THAT EVERYTHING IN NATURE SEEMS TO BE PUT TOGETHER IN JUST THE RIGHT MANNER SUGGESTS THAT AN INTELLIGENT DESIGNER WAS RESPONSIBLE FOR ITS CREATION.</a:t>
            </a:r>
          </a:p>
        </p:txBody>
      </p:sp>
      <p:sp>
        <p:nvSpPr>
          <p:cNvPr id="8" name="TextBox 7">
            <a:extLst>
              <a:ext uri="{FF2B5EF4-FFF2-40B4-BE49-F238E27FC236}">
                <a16:creationId xmlns:a16="http://schemas.microsoft.com/office/drawing/2014/main" id="{D5FDBF0D-F369-54CD-1332-A80D0CE427E7}"/>
              </a:ext>
            </a:extLst>
          </p:cNvPr>
          <p:cNvSpPr txBox="1"/>
          <p:nvPr/>
        </p:nvSpPr>
        <p:spPr>
          <a:xfrm>
            <a:off x="2354722" y="-6136167"/>
            <a:ext cx="7482554" cy="646331"/>
          </a:xfrm>
          <a:prstGeom prst="rect">
            <a:avLst/>
          </a:prstGeom>
          <a:noFill/>
        </p:spPr>
        <p:txBody>
          <a:bodyPr wrap="square" rtlCol="0">
            <a:spAutoFit/>
          </a:bodyPr>
          <a:lstStyle/>
          <a:p>
            <a:pPr algn="ctr"/>
            <a:r>
              <a:rPr lang="en-IN" sz="3600" b="1" spc="500" dirty="0">
                <a:solidFill>
                  <a:srgbClr val="F8EED4"/>
                </a:solidFill>
                <a:latin typeface="Felix Titling" panose="04060505060202020A04" pitchFamily="82" charset="0"/>
                <a:cs typeface="Poppins" panose="00000500000000000000" pitchFamily="2" charset="0"/>
              </a:rPr>
              <a:t>The Design Argument </a:t>
            </a:r>
          </a:p>
        </p:txBody>
      </p:sp>
      <p:sp>
        <p:nvSpPr>
          <p:cNvPr id="12" name="TextBox 11">
            <a:extLst>
              <a:ext uri="{FF2B5EF4-FFF2-40B4-BE49-F238E27FC236}">
                <a16:creationId xmlns:a16="http://schemas.microsoft.com/office/drawing/2014/main" id="{0E325146-A242-BF72-D63B-BC4D4DA08D1A}"/>
              </a:ext>
            </a:extLst>
          </p:cNvPr>
          <p:cNvSpPr txBox="1"/>
          <p:nvPr/>
        </p:nvSpPr>
        <p:spPr>
          <a:xfrm>
            <a:off x="1258497" y="5890672"/>
            <a:ext cx="10120703" cy="646331"/>
          </a:xfrm>
          <a:prstGeom prst="rect">
            <a:avLst/>
          </a:prstGeom>
          <a:noFill/>
        </p:spPr>
        <p:txBody>
          <a:bodyPr wrap="square" rtlCol="0">
            <a:spAutoFit/>
          </a:bodyPr>
          <a:lstStyle/>
          <a:p>
            <a:r>
              <a:rPr lang="en-IN" dirty="0">
                <a:solidFill>
                  <a:srgbClr val="F8EED4"/>
                </a:solidFill>
                <a:latin typeface="Poppins" panose="00000500000000000000" pitchFamily="2" charset="0"/>
                <a:cs typeface="Poppins" panose="00000500000000000000" pitchFamily="2" charset="0"/>
              </a:rPr>
              <a:t>[Some people argue that Hume’s criticisms of the argument are so infallible, that Paley would not have published his book if he had known about them!]</a:t>
            </a:r>
          </a:p>
        </p:txBody>
      </p:sp>
    </p:spTree>
    <p:extLst>
      <p:ext uri="{BB962C8B-B14F-4D97-AF65-F5344CB8AC3E}">
        <p14:creationId xmlns:p14="http://schemas.microsoft.com/office/powerpoint/2010/main" val="1063178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46741-E3E0-39C1-05F7-24EA1386896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29274"/>
          <a:stretch/>
        </p:blipFill>
        <p:spPr>
          <a:xfrm>
            <a:off x="-7582" y="0"/>
            <a:ext cx="12199582" cy="6858000"/>
          </a:xfrm>
          <a:prstGeom prst="rect">
            <a:avLst/>
          </a:prstGeom>
        </p:spPr>
      </p:pic>
      <p:pic>
        <p:nvPicPr>
          <p:cNvPr id="6" name="Picture 5">
            <a:extLst>
              <a:ext uri="{FF2B5EF4-FFF2-40B4-BE49-F238E27FC236}">
                <a16:creationId xmlns:a16="http://schemas.microsoft.com/office/drawing/2014/main" id="{FCCA1CB9-BDE8-5E06-A784-DBC53352D541}"/>
              </a:ext>
            </a:extLst>
          </p:cNvPr>
          <p:cNvPicPr>
            <a:picLocks noChangeAspect="1"/>
          </p:cNvPicPr>
          <p:nvPr/>
        </p:nvPicPr>
        <p:blipFill rotWithShape="1">
          <a:blip r:embed="rId3">
            <a:extLst>
              <a:ext uri="{28A0092B-C50C-407E-A947-70E740481C1C}">
                <a14:useLocalDpi xmlns:a14="http://schemas.microsoft.com/office/drawing/2010/main" val="0"/>
              </a:ext>
            </a:extLst>
          </a:blip>
          <a:srcRect t="13793" b="8621"/>
          <a:stretch/>
        </p:blipFill>
        <p:spPr>
          <a:xfrm>
            <a:off x="-5292889" y="0"/>
            <a:ext cx="4820310" cy="6858000"/>
          </a:xfrm>
          <a:prstGeom prst="rect">
            <a:avLst/>
          </a:prstGeom>
        </p:spPr>
      </p:pic>
      <p:pic>
        <p:nvPicPr>
          <p:cNvPr id="8" name="Picture 7">
            <a:extLst>
              <a:ext uri="{FF2B5EF4-FFF2-40B4-BE49-F238E27FC236}">
                <a16:creationId xmlns:a16="http://schemas.microsoft.com/office/drawing/2014/main" id="{64976674-92EB-7800-18A0-2F7D5A5A8CD3}"/>
              </a:ext>
            </a:extLst>
          </p:cNvPr>
          <p:cNvPicPr>
            <a:picLocks noChangeAspect="1"/>
          </p:cNvPicPr>
          <p:nvPr/>
        </p:nvPicPr>
        <p:blipFill rotWithShape="1">
          <a:blip r:embed="rId4">
            <a:extLst>
              <a:ext uri="{28A0092B-C50C-407E-A947-70E740481C1C}">
                <a14:useLocalDpi xmlns:a14="http://schemas.microsoft.com/office/drawing/2010/main" val="0"/>
              </a:ext>
            </a:extLst>
          </a:blip>
          <a:srcRect t="34052"/>
          <a:stretch/>
        </p:blipFill>
        <p:spPr>
          <a:xfrm>
            <a:off x="-472579" y="6822621"/>
            <a:ext cx="5765468" cy="6972300"/>
          </a:xfrm>
          <a:prstGeom prst="rect">
            <a:avLst/>
          </a:prstGeom>
        </p:spPr>
      </p:pic>
      <p:sp>
        <p:nvSpPr>
          <p:cNvPr id="9" name="TextBox 8">
            <a:extLst>
              <a:ext uri="{FF2B5EF4-FFF2-40B4-BE49-F238E27FC236}">
                <a16:creationId xmlns:a16="http://schemas.microsoft.com/office/drawing/2014/main" id="{82A587A6-11E1-CEFB-80F8-618E53828C0B}"/>
              </a:ext>
            </a:extLst>
          </p:cNvPr>
          <p:cNvSpPr txBox="1"/>
          <p:nvPr/>
        </p:nvSpPr>
        <p:spPr>
          <a:xfrm>
            <a:off x="4406242" y="-2421164"/>
            <a:ext cx="5930900" cy="923330"/>
          </a:xfrm>
          <a:prstGeom prst="rect">
            <a:avLst/>
          </a:prstGeom>
          <a:noFill/>
        </p:spPr>
        <p:txBody>
          <a:bodyPr wrap="square" rtlCol="0">
            <a:spAutoFit/>
          </a:bodyPr>
          <a:lstStyle/>
          <a:p>
            <a:pPr algn="ctr"/>
            <a:r>
              <a:rPr lang="en-IN" sz="5400" b="1" dirty="0">
                <a:solidFill>
                  <a:schemeClr val="bg1"/>
                </a:solidFill>
                <a:latin typeface="Felix Titling" panose="04060505060202020A04" pitchFamily="82" charset="0"/>
              </a:rPr>
              <a:t>Ontology? </a:t>
            </a:r>
          </a:p>
        </p:txBody>
      </p:sp>
      <p:sp>
        <p:nvSpPr>
          <p:cNvPr id="10" name="TextBox 9">
            <a:extLst>
              <a:ext uri="{FF2B5EF4-FFF2-40B4-BE49-F238E27FC236}">
                <a16:creationId xmlns:a16="http://schemas.microsoft.com/office/drawing/2014/main" id="{ABECF661-745F-C9A1-E088-C02489159ACC}"/>
              </a:ext>
            </a:extLst>
          </p:cNvPr>
          <p:cNvSpPr txBox="1"/>
          <p:nvPr/>
        </p:nvSpPr>
        <p:spPr>
          <a:xfrm>
            <a:off x="5300471" y="-1440684"/>
            <a:ext cx="5382160" cy="923330"/>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BRANCH OF METAPHYSICS THAT STUDIES THE NATURE OF EXISTENCE OR BEING AS SUCH; METAPHYSICAL</a:t>
            </a:r>
          </a:p>
        </p:txBody>
      </p:sp>
      <p:sp>
        <p:nvSpPr>
          <p:cNvPr id="11" name="TextBox 10">
            <a:extLst>
              <a:ext uri="{FF2B5EF4-FFF2-40B4-BE49-F238E27FC236}">
                <a16:creationId xmlns:a16="http://schemas.microsoft.com/office/drawing/2014/main" id="{57DB306C-6A30-F9AF-7718-72097C1B5E0C}"/>
              </a:ext>
            </a:extLst>
          </p:cNvPr>
          <p:cNvSpPr txBox="1"/>
          <p:nvPr/>
        </p:nvSpPr>
        <p:spPr>
          <a:xfrm>
            <a:off x="12656997" y="4036531"/>
            <a:ext cx="5930900" cy="584775"/>
          </a:xfrm>
          <a:prstGeom prst="rect">
            <a:avLst/>
          </a:prstGeom>
          <a:noFill/>
        </p:spPr>
        <p:txBody>
          <a:bodyPr wrap="square" rtlCol="0">
            <a:spAutoFit/>
          </a:bodyPr>
          <a:lstStyle/>
          <a:p>
            <a:r>
              <a:rPr lang="en-IN" sz="3200" b="1" dirty="0">
                <a:solidFill>
                  <a:schemeClr val="bg1"/>
                </a:solidFill>
                <a:latin typeface="Felix Titling" panose="04060505060202020A04" pitchFamily="82" charset="0"/>
              </a:rPr>
              <a:t>Ontological argument? </a:t>
            </a:r>
          </a:p>
        </p:txBody>
      </p:sp>
      <p:sp>
        <p:nvSpPr>
          <p:cNvPr id="12" name="TextBox 11">
            <a:extLst>
              <a:ext uri="{FF2B5EF4-FFF2-40B4-BE49-F238E27FC236}">
                <a16:creationId xmlns:a16="http://schemas.microsoft.com/office/drawing/2014/main" id="{EAA61816-D78B-096F-0C99-E8910E2054C1}"/>
              </a:ext>
            </a:extLst>
          </p:cNvPr>
          <p:cNvSpPr txBox="1"/>
          <p:nvPr/>
        </p:nvSpPr>
        <p:spPr>
          <a:xfrm>
            <a:off x="12656997" y="4678456"/>
            <a:ext cx="6208193" cy="646331"/>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ARGUMENT THAT GOD, BEING DEFINED AS MOST GREAT OR PERFECT, MUST EXIST</a:t>
            </a:r>
          </a:p>
        </p:txBody>
      </p:sp>
    </p:spTree>
    <p:extLst>
      <p:ext uri="{BB962C8B-B14F-4D97-AF65-F5344CB8AC3E}">
        <p14:creationId xmlns:p14="http://schemas.microsoft.com/office/powerpoint/2010/main" val="17212953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46741-E3E0-39C1-05F7-24EA1386896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29274"/>
          <a:stretch/>
        </p:blipFill>
        <p:spPr>
          <a:xfrm>
            <a:off x="-7582" y="0"/>
            <a:ext cx="12199582" cy="6858000"/>
          </a:xfrm>
          <a:prstGeom prst="rect">
            <a:avLst/>
          </a:prstGeom>
        </p:spPr>
      </p:pic>
      <p:pic>
        <p:nvPicPr>
          <p:cNvPr id="6" name="Picture 5">
            <a:extLst>
              <a:ext uri="{FF2B5EF4-FFF2-40B4-BE49-F238E27FC236}">
                <a16:creationId xmlns:a16="http://schemas.microsoft.com/office/drawing/2014/main" id="{FCCA1CB9-BDE8-5E06-A784-DBC53352D541}"/>
              </a:ext>
            </a:extLst>
          </p:cNvPr>
          <p:cNvPicPr>
            <a:picLocks noChangeAspect="1"/>
          </p:cNvPicPr>
          <p:nvPr/>
        </p:nvPicPr>
        <p:blipFill rotWithShape="1">
          <a:blip r:embed="rId3">
            <a:extLst>
              <a:ext uri="{28A0092B-C50C-407E-A947-70E740481C1C}">
                <a14:useLocalDpi xmlns:a14="http://schemas.microsoft.com/office/drawing/2010/main" val="0"/>
              </a:ext>
            </a:extLst>
          </a:blip>
          <a:srcRect t="13793" b="8621"/>
          <a:stretch/>
        </p:blipFill>
        <p:spPr>
          <a:xfrm>
            <a:off x="0" y="0"/>
            <a:ext cx="4820310" cy="6858000"/>
          </a:xfrm>
          <a:prstGeom prst="rect">
            <a:avLst/>
          </a:prstGeom>
        </p:spPr>
      </p:pic>
      <p:pic>
        <p:nvPicPr>
          <p:cNvPr id="8" name="Picture 7">
            <a:extLst>
              <a:ext uri="{FF2B5EF4-FFF2-40B4-BE49-F238E27FC236}">
                <a16:creationId xmlns:a16="http://schemas.microsoft.com/office/drawing/2014/main" id="{64976674-92EB-7800-18A0-2F7D5A5A8CD3}"/>
              </a:ext>
            </a:extLst>
          </p:cNvPr>
          <p:cNvPicPr>
            <a:picLocks noChangeAspect="1"/>
          </p:cNvPicPr>
          <p:nvPr/>
        </p:nvPicPr>
        <p:blipFill rotWithShape="1">
          <a:blip r:embed="rId4">
            <a:extLst>
              <a:ext uri="{28A0092B-C50C-407E-A947-70E740481C1C}">
                <a14:useLocalDpi xmlns:a14="http://schemas.microsoft.com/office/drawing/2010/main" val="0"/>
              </a:ext>
            </a:extLst>
          </a:blip>
          <a:srcRect t="34052"/>
          <a:stretch/>
        </p:blipFill>
        <p:spPr>
          <a:xfrm>
            <a:off x="-472579" y="-114300"/>
            <a:ext cx="5765468" cy="6972300"/>
          </a:xfrm>
          <a:prstGeom prst="rect">
            <a:avLst/>
          </a:prstGeom>
        </p:spPr>
      </p:pic>
      <p:sp>
        <p:nvSpPr>
          <p:cNvPr id="9" name="TextBox 8">
            <a:extLst>
              <a:ext uri="{FF2B5EF4-FFF2-40B4-BE49-F238E27FC236}">
                <a16:creationId xmlns:a16="http://schemas.microsoft.com/office/drawing/2014/main" id="{82A587A6-11E1-CEFB-80F8-618E53828C0B}"/>
              </a:ext>
            </a:extLst>
          </p:cNvPr>
          <p:cNvSpPr txBox="1"/>
          <p:nvPr/>
        </p:nvSpPr>
        <p:spPr>
          <a:xfrm>
            <a:off x="4406242" y="1220835"/>
            <a:ext cx="5930900" cy="923330"/>
          </a:xfrm>
          <a:prstGeom prst="rect">
            <a:avLst/>
          </a:prstGeom>
          <a:noFill/>
        </p:spPr>
        <p:txBody>
          <a:bodyPr wrap="square" rtlCol="0">
            <a:spAutoFit/>
          </a:bodyPr>
          <a:lstStyle/>
          <a:p>
            <a:pPr algn="ctr"/>
            <a:r>
              <a:rPr lang="en-IN" sz="5400" b="1" dirty="0">
                <a:solidFill>
                  <a:schemeClr val="bg1"/>
                </a:solidFill>
                <a:latin typeface="Felix Titling" panose="04060505060202020A04" pitchFamily="82" charset="0"/>
              </a:rPr>
              <a:t>Ontology? </a:t>
            </a:r>
          </a:p>
        </p:txBody>
      </p:sp>
      <p:sp>
        <p:nvSpPr>
          <p:cNvPr id="10" name="TextBox 9">
            <a:extLst>
              <a:ext uri="{FF2B5EF4-FFF2-40B4-BE49-F238E27FC236}">
                <a16:creationId xmlns:a16="http://schemas.microsoft.com/office/drawing/2014/main" id="{ABECF661-745F-C9A1-E088-C02489159ACC}"/>
              </a:ext>
            </a:extLst>
          </p:cNvPr>
          <p:cNvSpPr txBox="1"/>
          <p:nvPr/>
        </p:nvSpPr>
        <p:spPr>
          <a:xfrm>
            <a:off x="5300471" y="2201315"/>
            <a:ext cx="5382160" cy="923330"/>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BRANCH OF METAPHYSICS THAT STUDIES THE NATURE OF EXISTENCE OR BEING AS SUCH; METAPHYSICAL</a:t>
            </a:r>
          </a:p>
        </p:txBody>
      </p:sp>
      <p:sp>
        <p:nvSpPr>
          <p:cNvPr id="11" name="TextBox 10">
            <a:extLst>
              <a:ext uri="{FF2B5EF4-FFF2-40B4-BE49-F238E27FC236}">
                <a16:creationId xmlns:a16="http://schemas.microsoft.com/office/drawing/2014/main" id="{57DB306C-6A30-F9AF-7718-72097C1B5E0C}"/>
              </a:ext>
            </a:extLst>
          </p:cNvPr>
          <p:cNvSpPr txBox="1"/>
          <p:nvPr/>
        </p:nvSpPr>
        <p:spPr>
          <a:xfrm>
            <a:off x="5285307" y="4036531"/>
            <a:ext cx="5930900" cy="584775"/>
          </a:xfrm>
          <a:prstGeom prst="rect">
            <a:avLst/>
          </a:prstGeom>
          <a:noFill/>
        </p:spPr>
        <p:txBody>
          <a:bodyPr wrap="square" rtlCol="0">
            <a:spAutoFit/>
          </a:bodyPr>
          <a:lstStyle/>
          <a:p>
            <a:r>
              <a:rPr lang="en-IN" sz="3200" b="1" dirty="0">
                <a:solidFill>
                  <a:schemeClr val="bg1"/>
                </a:solidFill>
                <a:latin typeface="Felix Titling" panose="04060505060202020A04" pitchFamily="82" charset="0"/>
              </a:rPr>
              <a:t>Ontological argument? </a:t>
            </a:r>
          </a:p>
        </p:txBody>
      </p:sp>
      <p:sp>
        <p:nvSpPr>
          <p:cNvPr id="12" name="TextBox 11">
            <a:extLst>
              <a:ext uri="{FF2B5EF4-FFF2-40B4-BE49-F238E27FC236}">
                <a16:creationId xmlns:a16="http://schemas.microsoft.com/office/drawing/2014/main" id="{EAA61816-D78B-096F-0C99-E8910E2054C1}"/>
              </a:ext>
            </a:extLst>
          </p:cNvPr>
          <p:cNvSpPr txBox="1"/>
          <p:nvPr/>
        </p:nvSpPr>
        <p:spPr>
          <a:xfrm>
            <a:off x="5285307" y="4678456"/>
            <a:ext cx="6208193" cy="646331"/>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ARGUMENT THAT GOD, BEING DEFINED AS MOST GREAT OR PERFECT, MUST EXIST</a:t>
            </a:r>
          </a:p>
        </p:txBody>
      </p:sp>
      <p:pic>
        <p:nvPicPr>
          <p:cNvPr id="2" name="Picture 1">
            <a:extLst>
              <a:ext uri="{FF2B5EF4-FFF2-40B4-BE49-F238E27FC236}">
                <a16:creationId xmlns:a16="http://schemas.microsoft.com/office/drawing/2014/main" id="{3D63F75F-B054-1985-386C-A43BE98D55A9}"/>
              </a:ext>
            </a:extLst>
          </p:cNvPr>
          <p:cNvPicPr>
            <a:picLocks noChangeAspect="1"/>
          </p:cNvPicPr>
          <p:nvPr/>
        </p:nvPicPr>
        <p:blipFill rotWithShape="1">
          <a:blip r:embed="rId5">
            <a:extLst>
              <a:ext uri="{28A0092B-C50C-407E-A947-70E740481C1C}">
                <a14:useLocalDpi xmlns:a14="http://schemas.microsoft.com/office/drawing/2010/main" val="0"/>
              </a:ext>
            </a:extLst>
          </a:blip>
          <a:srcRect l="32111" t="26951" r="33178" b="11966"/>
          <a:stretch/>
        </p:blipFill>
        <p:spPr>
          <a:xfrm>
            <a:off x="5195595" y="6915150"/>
            <a:ext cx="4352194" cy="6087637"/>
          </a:xfrm>
          <a:prstGeom prst="rect">
            <a:avLst/>
          </a:prstGeom>
        </p:spPr>
      </p:pic>
      <p:sp>
        <p:nvSpPr>
          <p:cNvPr id="13" name="TextBox 12">
            <a:extLst>
              <a:ext uri="{FF2B5EF4-FFF2-40B4-BE49-F238E27FC236}">
                <a16:creationId xmlns:a16="http://schemas.microsoft.com/office/drawing/2014/main" id="{E3B850D7-0C1A-231B-BEBB-7EBA93D9CDB1}"/>
              </a:ext>
            </a:extLst>
          </p:cNvPr>
          <p:cNvSpPr txBox="1"/>
          <p:nvPr/>
        </p:nvSpPr>
        <p:spPr>
          <a:xfrm>
            <a:off x="-13071877" y="-1"/>
            <a:ext cx="12199582" cy="6858000"/>
          </a:xfrm>
          <a:custGeom>
            <a:avLst/>
            <a:gdLst/>
            <a:ahLst/>
            <a:cxnLst/>
            <a:rect l="l" t="t" r="r" b="b"/>
            <a:pathLst>
              <a:path w="12199582" h="6858000">
                <a:moveTo>
                  <a:pt x="10008352" y="4959474"/>
                </a:moveTo>
                <a:lnTo>
                  <a:pt x="10038253" y="4959474"/>
                </a:lnTo>
                <a:cubicBezTo>
                  <a:pt x="10053408" y="4959156"/>
                  <a:pt x="10064443" y="4962842"/>
                  <a:pt x="10071359" y="4970530"/>
                </a:cubicBezTo>
                <a:cubicBezTo>
                  <a:pt x="10078275" y="4978218"/>
                  <a:pt x="10081682" y="4991815"/>
                  <a:pt x="10081580" y="5011320"/>
                </a:cubicBezTo>
                <a:lnTo>
                  <a:pt x="10081580" y="5048528"/>
                </a:lnTo>
                <a:cubicBezTo>
                  <a:pt x="10081542" y="5064158"/>
                  <a:pt x="10078567" y="5075137"/>
                  <a:pt x="10072656" y="5081465"/>
                </a:cubicBezTo>
                <a:cubicBezTo>
                  <a:pt x="10066744" y="5087793"/>
                  <a:pt x="10058124" y="5090843"/>
                  <a:pt x="10046797" y="5090614"/>
                </a:cubicBezTo>
                <a:lnTo>
                  <a:pt x="10008352" y="5090614"/>
                </a:lnTo>
                <a:close/>
                <a:moveTo>
                  <a:pt x="8837503" y="4800369"/>
                </a:moveTo>
                <a:lnTo>
                  <a:pt x="8869801" y="5016243"/>
                </a:lnTo>
                <a:lnTo>
                  <a:pt x="8805204" y="5016243"/>
                </a:lnTo>
                <a:close/>
                <a:moveTo>
                  <a:pt x="10494127" y="4785738"/>
                </a:moveTo>
                <a:lnTo>
                  <a:pt x="10526473" y="4785738"/>
                </a:lnTo>
                <a:cubicBezTo>
                  <a:pt x="10538309" y="4785662"/>
                  <a:pt x="10546981" y="4789169"/>
                  <a:pt x="10552486" y="4796260"/>
                </a:cubicBezTo>
                <a:cubicBezTo>
                  <a:pt x="10557991" y="4803351"/>
                  <a:pt x="10560712" y="4814482"/>
                  <a:pt x="10560648" y="4829655"/>
                </a:cubicBezTo>
                <a:lnTo>
                  <a:pt x="10560648" y="4871742"/>
                </a:lnTo>
                <a:cubicBezTo>
                  <a:pt x="10560534" y="4888566"/>
                  <a:pt x="10556949" y="4900359"/>
                  <a:pt x="10549892" y="4907119"/>
                </a:cubicBezTo>
                <a:cubicBezTo>
                  <a:pt x="10542836" y="4913879"/>
                  <a:pt x="10532995" y="4917132"/>
                  <a:pt x="10520369" y="4916878"/>
                </a:cubicBezTo>
                <a:lnTo>
                  <a:pt x="10494127" y="4916878"/>
                </a:lnTo>
                <a:close/>
                <a:moveTo>
                  <a:pt x="10008352" y="4785738"/>
                </a:moveTo>
                <a:lnTo>
                  <a:pt x="10040698" y="4785738"/>
                </a:lnTo>
                <a:cubicBezTo>
                  <a:pt x="10052535" y="4785662"/>
                  <a:pt x="10061206" y="4789170"/>
                  <a:pt x="10066712" y="4796261"/>
                </a:cubicBezTo>
                <a:cubicBezTo>
                  <a:pt x="10072217" y="4803353"/>
                  <a:pt x="10074938" y="4814485"/>
                  <a:pt x="10074875" y="4829659"/>
                </a:cubicBezTo>
                <a:lnTo>
                  <a:pt x="10074875" y="4853450"/>
                </a:lnTo>
                <a:cubicBezTo>
                  <a:pt x="10074760" y="4870276"/>
                  <a:pt x="10071175" y="4882069"/>
                  <a:pt x="10064118" y="4888830"/>
                </a:cubicBezTo>
                <a:cubicBezTo>
                  <a:pt x="10057061" y="4895591"/>
                  <a:pt x="10047220" y="4898844"/>
                  <a:pt x="10034595" y="4898590"/>
                </a:cubicBezTo>
                <a:lnTo>
                  <a:pt x="10008352" y="4898590"/>
                </a:lnTo>
                <a:close/>
                <a:moveTo>
                  <a:pt x="9760702" y="4785738"/>
                </a:moveTo>
                <a:lnTo>
                  <a:pt x="9793047" y="4785738"/>
                </a:lnTo>
                <a:cubicBezTo>
                  <a:pt x="9804884" y="4785662"/>
                  <a:pt x="9813556" y="4789169"/>
                  <a:pt x="9819061" y="4796260"/>
                </a:cubicBezTo>
                <a:cubicBezTo>
                  <a:pt x="9824566" y="4803351"/>
                  <a:pt x="9827287" y="4814482"/>
                  <a:pt x="9827224" y="4829655"/>
                </a:cubicBezTo>
                <a:lnTo>
                  <a:pt x="9827224" y="4871742"/>
                </a:lnTo>
                <a:cubicBezTo>
                  <a:pt x="9827109" y="4888566"/>
                  <a:pt x="9823524" y="4900359"/>
                  <a:pt x="9816467" y="4907119"/>
                </a:cubicBezTo>
                <a:cubicBezTo>
                  <a:pt x="9809411" y="4913879"/>
                  <a:pt x="9799570" y="4917132"/>
                  <a:pt x="9786945" y="4916878"/>
                </a:cubicBezTo>
                <a:lnTo>
                  <a:pt x="9760702" y="4916878"/>
                </a:lnTo>
                <a:close/>
                <a:moveTo>
                  <a:pt x="8056451" y="4780861"/>
                </a:moveTo>
                <a:cubicBezTo>
                  <a:pt x="8067245" y="4780709"/>
                  <a:pt x="8075713" y="4783910"/>
                  <a:pt x="8081853" y="4790465"/>
                </a:cubicBezTo>
                <a:cubicBezTo>
                  <a:pt x="8087994" y="4797019"/>
                  <a:pt x="8091122" y="4807842"/>
                  <a:pt x="8091236" y="4822933"/>
                </a:cubicBezTo>
                <a:lnTo>
                  <a:pt x="8091236" y="5053418"/>
                </a:lnTo>
                <a:cubicBezTo>
                  <a:pt x="8091122" y="5068510"/>
                  <a:pt x="8087994" y="5079333"/>
                  <a:pt x="8081853" y="5085888"/>
                </a:cubicBezTo>
                <a:cubicBezTo>
                  <a:pt x="8075713" y="5092442"/>
                  <a:pt x="8067245" y="5095644"/>
                  <a:pt x="8056451" y="5095491"/>
                </a:cubicBezTo>
                <a:cubicBezTo>
                  <a:pt x="8045657" y="5095644"/>
                  <a:pt x="8037189" y="5092442"/>
                  <a:pt x="8031048" y="5085888"/>
                </a:cubicBezTo>
                <a:cubicBezTo>
                  <a:pt x="8024908" y="5079333"/>
                  <a:pt x="8021780" y="5068510"/>
                  <a:pt x="8021666" y="5053418"/>
                </a:cubicBezTo>
                <a:lnTo>
                  <a:pt x="8021666" y="4822933"/>
                </a:lnTo>
                <a:cubicBezTo>
                  <a:pt x="8021780" y="4807842"/>
                  <a:pt x="8024908" y="4797019"/>
                  <a:pt x="8031048" y="4790465"/>
                </a:cubicBezTo>
                <a:cubicBezTo>
                  <a:pt x="8037189" y="4783910"/>
                  <a:pt x="8045657" y="4780709"/>
                  <a:pt x="8056451" y="4780861"/>
                </a:cubicBezTo>
                <a:close/>
                <a:moveTo>
                  <a:pt x="10652852" y="4724854"/>
                </a:moveTo>
                <a:lnTo>
                  <a:pt x="10737586" y="5010097"/>
                </a:lnTo>
                <a:lnTo>
                  <a:pt x="10737586" y="5151498"/>
                </a:lnTo>
                <a:lnTo>
                  <a:pt x="10804566" y="5151498"/>
                </a:lnTo>
                <a:lnTo>
                  <a:pt x="10804566" y="5010097"/>
                </a:lnTo>
                <a:lnTo>
                  <a:pt x="10889300" y="4724854"/>
                </a:lnTo>
                <a:lnTo>
                  <a:pt x="10825292" y="4724854"/>
                </a:lnTo>
                <a:lnTo>
                  <a:pt x="10774121" y="4919283"/>
                </a:lnTo>
                <a:lnTo>
                  <a:pt x="10722956" y="4724854"/>
                </a:lnTo>
                <a:close/>
                <a:moveTo>
                  <a:pt x="10427147" y="4724854"/>
                </a:moveTo>
                <a:lnTo>
                  <a:pt x="10427147" y="5151498"/>
                </a:lnTo>
                <a:lnTo>
                  <a:pt x="10494127" y="5151498"/>
                </a:lnTo>
                <a:lnTo>
                  <a:pt x="10494127" y="4977762"/>
                </a:lnTo>
                <a:lnTo>
                  <a:pt x="10517318" y="4977762"/>
                </a:lnTo>
                <a:cubicBezTo>
                  <a:pt x="10532499" y="4977546"/>
                  <a:pt x="10543637" y="4981636"/>
                  <a:pt x="10550732" y="4990030"/>
                </a:cubicBezTo>
                <a:cubicBezTo>
                  <a:pt x="10557826" y="4998425"/>
                  <a:pt x="10561336" y="5012420"/>
                  <a:pt x="10561259" y="5032017"/>
                </a:cubicBezTo>
                <a:lnTo>
                  <a:pt x="10561259" y="5099073"/>
                </a:lnTo>
                <a:cubicBezTo>
                  <a:pt x="10561285" y="5115773"/>
                  <a:pt x="10561843" y="5127482"/>
                  <a:pt x="10562934" y="5134201"/>
                </a:cubicBezTo>
                <a:cubicBezTo>
                  <a:pt x="10564025" y="5140919"/>
                  <a:pt x="10565496" y="5146685"/>
                  <a:pt x="10567349" y="5151498"/>
                </a:cubicBezTo>
                <a:lnTo>
                  <a:pt x="10635554" y="5151498"/>
                </a:lnTo>
                <a:cubicBezTo>
                  <a:pt x="10632316" y="5143700"/>
                  <a:pt x="10630258" y="5135674"/>
                  <a:pt x="10629382" y="5127419"/>
                </a:cubicBezTo>
                <a:cubicBezTo>
                  <a:pt x="10628506" y="5119164"/>
                  <a:pt x="10628125" y="5109918"/>
                  <a:pt x="10628239" y="5099682"/>
                </a:cubicBezTo>
                <a:lnTo>
                  <a:pt x="10628239" y="5033845"/>
                </a:lnTo>
                <a:cubicBezTo>
                  <a:pt x="10628480" y="5011469"/>
                  <a:pt x="10625258" y="4992525"/>
                  <a:pt x="10618573" y="4977015"/>
                </a:cubicBezTo>
                <a:cubicBezTo>
                  <a:pt x="10611888" y="4961505"/>
                  <a:pt x="10600293" y="4950186"/>
                  <a:pt x="10583789" y="4943058"/>
                </a:cubicBezTo>
                <a:cubicBezTo>
                  <a:pt x="10598669" y="4936070"/>
                  <a:pt x="10609706" y="4925381"/>
                  <a:pt x="10616899" y="4910993"/>
                </a:cubicBezTo>
                <a:cubicBezTo>
                  <a:pt x="10624091" y="4896605"/>
                  <a:pt x="10627669" y="4878438"/>
                  <a:pt x="10627631" y="4856493"/>
                </a:cubicBezTo>
                <a:lnTo>
                  <a:pt x="10627631" y="4822945"/>
                </a:lnTo>
                <a:cubicBezTo>
                  <a:pt x="10627835" y="4790061"/>
                  <a:pt x="10619967" y="4765485"/>
                  <a:pt x="10604026" y="4749216"/>
                </a:cubicBezTo>
                <a:cubicBezTo>
                  <a:pt x="10588085" y="4732948"/>
                  <a:pt x="10562844" y="4724828"/>
                  <a:pt x="10528303" y="4724854"/>
                </a:cubicBezTo>
                <a:close/>
                <a:moveTo>
                  <a:pt x="10185974" y="4724854"/>
                </a:moveTo>
                <a:lnTo>
                  <a:pt x="10185974" y="5049771"/>
                </a:lnTo>
                <a:cubicBezTo>
                  <a:pt x="10186024" y="5084097"/>
                  <a:pt x="10194450" y="5110496"/>
                  <a:pt x="10211253" y="5128971"/>
                </a:cubicBezTo>
                <a:cubicBezTo>
                  <a:pt x="10228057" y="5147445"/>
                  <a:pt x="10252942" y="5156783"/>
                  <a:pt x="10285908" y="5156985"/>
                </a:cubicBezTo>
                <a:cubicBezTo>
                  <a:pt x="10318878" y="5156783"/>
                  <a:pt x="10343765" y="5147445"/>
                  <a:pt x="10360568" y="5128971"/>
                </a:cubicBezTo>
                <a:cubicBezTo>
                  <a:pt x="10377372" y="5110496"/>
                  <a:pt x="10385798" y="5084097"/>
                  <a:pt x="10385847" y="5049771"/>
                </a:cubicBezTo>
                <a:lnTo>
                  <a:pt x="10385847" y="4724854"/>
                </a:lnTo>
                <a:lnTo>
                  <a:pt x="10322525" y="4724854"/>
                </a:lnTo>
                <a:lnTo>
                  <a:pt x="10322525" y="5054038"/>
                </a:lnTo>
                <a:cubicBezTo>
                  <a:pt x="10322410" y="5069101"/>
                  <a:pt x="10319283" y="5079819"/>
                  <a:pt x="10313142" y="5086195"/>
                </a:cubicBezTo>
                <a:cubicBezTo>
                  <a:pt x="10307001" y="5092570"/>
                  <a:pt x="10298534" y="5095669"/>
                  <a:pt x="10287739" y="5095491"/>
                </a:cubicBezTo>
                <a:cubicBezTo>
                  <a:pt x="10276945" y="5095669"/>
                  <a:pt x="10268478" y="5092570"/>
                  <a:pt x="10262337" y="5086195"/>
                </a:cubicBezTo>
                <a:cubicBezTo>
                  <a:pt x="10256196" y="5079819"/>
                  <a:pt x="10253068" y="5069101"/>
                  <a:pt x="10252954" y="5054038"/>
                </a:cubicBezTo>
                <a:lnTo>
                  <a:pt x="10252954" y="4724854"/>
                </a:lnTo>
                <a:close/>
                <a:moveTo>
                  <a:pt x="9941372" y="4724854"/>
                </a:moveTo>
                <a:lnTo>
                  <a:pt x="9941372" y="5151498"/>
                </a:lnTo>
                <a:lnTo>
                  <a:pt x="10046801" y="5151498"/>
                </a:lnTo>
                <a:cubicBezTo>
                  <a:pt x="10080376" y="5151398"/>
                  <a:pt x="10105717" y="5142770"/>
                  <a:pt x="10122825" y="5125613"/>
                </a:cubicBezTo>
                <a:cubicBezTo>
                  <a:pt x="10139933" y="5108457"/>
                  <a:pt x="10148511" y="5083371"/>
                  <a:pt x="10148560" y="5050357"/>
                </a:cubicBezTo>
                <a:lnTo>
                  <a:pt x="10148560" y="5015590"/>
                </a:lnTo>
                <a:cubicBezTo>
                  <a:pt x="10148725" y="4992908"/>
                  <a:pt x="10144894" y="4973779"/>
                  <a:pt x="10137067" y="4958201"/>
                </a:cubicBezTo>
                <a:cubicBezTo>
                  <a:pt x="10129240" y="4942623"/>
                  <a:pt x="10116428" y="4931276"/>
                  <a:pt x="10098630" y="4924162"/>
                </a:cubicBezTo>
                <a:cubicBezTo>
                  <a:pt x="10113481" y="4917198"/>
                  <a:pt x="10124414" y="4906611"/>
                  <a:pt x="10131428" y="4892400"/>
                </a:cubicBezTo>
                <a:cubicBezTo>
                  <a:pt x="10138442" y="4878188"/>
                  <a:pt x="10141918" y="4860121"/>
                  <a:pt x="10141854" y="4838199"/>
                </a:cubicBezTo>
                <a:lnTo>
                  <a:pt x="10141854" y="4822949"/>
                </a:lnTo>
                <a:cubicBezTo>
                  <a:pt x="10142059" y="4790063"/>
                  <a:pt x="10134191" y="4765485"/>
                  <a:pt x="10118250" y="4749217"/>
                </a:cubicBezTo>
                <a:cubicBezTo>
                  <a:pt x="10102310" y="4732948"/>
                  <a:pt x="10077069" y="4724827"/>
                  <a:pt x="10042529" y="4724854"/>
                </a:cubicBezTo>
                <a:close/>
                <a:moveTo>
                  <a:pt x="9693722" y="4724854"/>
                </a:moveTo>
                <a:lnTo>
                  <a:pt x="9693722" y="5151498"/>
                </a:lnTo>
                <a:lnTo>
                  <a:pt x="9760702" y="5151498"/>
                </a:lnTo>
                <a:lnTo>
                  <a:pt x="9760702" y="4977762"/>
                </a:lnTo>
                <a:lnTo>
                  <a:pt x="9783893" y="4977762"/>
                </a:lnTo>
                <a:cubicBezTo>
                  <a:pt x="9799074" y="4977546"/>
                  <a:pt x="9810212" y="4981636"/>
                  <a:pt x="9817307" y="4990030"/>
                </a:cubicBezTo>
                <a:cubicBezTo>
                  <a:pt x="9824401" y="4998425"/>
                  <a:pt x="9827910" y="5012420"/>
                  <a:pt x="9827834" y="5032017"/>
                </a:cubicBezTo>
                <a:lnTo>
                  <a:pt x="9827834" y="5099073"/>
                </a:lnTo>
                <a:cubicBezTo>
                  <a:pt x="9827860" y="5115773"/>
                  <a:pt x="9828418" y="5127482"/>
                  <a:pt x="9829509" y="5134201"/>
                </a:cubicBezTo>
                <a:cubicBezTo>
                  <a:pt x="9830600" y="5140919"/>
                  <a:pt x="9832071" y="5146685"/>
                  <a:pt x="9833923" y="5151498"/>
                </a:cubicBezTo>
                <a:lnTo>
                  <a:pt x="9902129" y="5151498"/>
                </a:lnTo>
                <a:cubicBezTo>
                  <a:pt x="9898891" y="5143700"/>
                  <a:pt x="9896833" y="5135674"/>
                  <a:pt x="9895957" y="5127419"/>
                </a:cubicBezTo>
                <a:cubicBezTo>
                  <a:pt x="9895081" y="5119164"/>
                  <a:pt x="9894700" y="5109918"/>
                  <a:pt x="9894814" y="5099682"/>
                </a:cubicBezTo>
                <a:lnTo>
                  <a:pt x="9894814" y="5033845"/>
                </a:lnTo>
                <a:cubicBezTo>
                  <a:pt x="9895055" y="5011469"/>
                  <a:pt x="9891833" y="4992525"/>
                  <a:pt x="9885148" y="4977015"/>
                </a:cubicBezTo>
                <a:cubicBezTo>
                  <a:pt x="9878463" y="4961505"/>
                  <a:pt x="9866868" y="4950186"/>
                  <a:pt x="9850364" y="4943058"/>
                </a:cubicBezTo>
                <a:cubicBezTo>
                  <a:pt x="9865244" y="4936070"/>
                  <a:pt x="9876281" y="4925381"/>
                  <a:pt x="9883474" y="4910993"/>
                </a:cubicBezTo>
                <a:cubicBezTo>
                  <a:pt x="9890666" y="4896605"/>
                  <a:pt x="9894244" y="4878438"/>
                  <a:pt x="9894206" y="4856493"/>
                </a:cubicBezTo>
                <a:lnTo>
                  <a:pt x="9894206" y="4822945"/>
                </a:lnTo>
                <a:cubicBezTo>
                  <a:pt x="9894410" y="4790061"/>
                  <a:pt x="9886542" y="4765485"/>
                  <a:pt x="9870601" y="4749216"/>
                </a:cubicBezTo>
                <a:cubicBezTo>
                  <a:pt x="9854660" y="4732948"/>
                  <a:pt x="9829419" y="4724828"/>
                  <a:pt x="9794878" y="4724854"/>
                </a:cubicBezTo>
                <a:close/>
                <a:moveTo>
                  <a:pt x="9465122" y="4724854"/>
                </a:moveTo>
                <a:lnTo>
                  <a:pt x="9465122" y="5151498"/>
                </a:lnTo>
                <a:lnTo>
                  <a:pt x="9647926" y="5151498"/>
                </a:lnTo>
                <a:lnTo>
                  <a:pt x="9647926" y="5090614"/>
                </a:lnTo>
                <a:lnTo>
                  <a:pt x="9532102" y="5090614"/>
                </a:lnTo>
                <a:lnTo>
                  <a:pt x="9532102" y="4965570"/>
                </a:lnTo>
                <a:lnTo>
                  <a:pt x="9624152" y="4965570"/>
                </a:lnTo>
                <a:lnTo>
                  <a:pt x="9624152" y="4904686"/>
                </a:lnTo>
                <a:lnTo>
                  <a:pt x="9532102" y="4904686"/>
                </a:lnTo>
                <a:lnTo>
                  <a:pt x="9532102" y="4785738"/>
                </a:lnTo>
                <a:lnTo>
                  <a:pt x="9647926" y="4785738"/>
                </a:lnTo>
                <a:lnTo>
                  <a:pt x="9647926" y="4724854"/>
                </a:lnTo>
                <a:close/>
                <a:moveTo>
                  <a:pt x="9226540" y="4724854"/>
                </a:moveTo>
                <a:lnTo>
                  <a:pt x="9226540" y="4785738"/>
                </a:lnTo>
                <a:lnTo>
                  <a:pt x="9296644" y="4785738"/>
                </a:lnTo>
                <a:lnTo>
                  <a:pt x="9296644" y="5151498"/>
                </a:lnTo>
                <a:lnTo>
                  <a:pt x="9363624" y="5151498"/>
                </a:lnTo>
                <a:lnTo>
                  <a:pt x="9363624" y="4785738"/>
                </a:lnTo>
                <a:lnTo>
                  <a:pt x="9433728" y="4785738"/>
                </a:lnTo>
                <a:lnTo>
                  <a:pt x="9433728" y="4724854"/>
                </a:lnTo>
                <a:close/>
                <a:moveTo>
                  <a:pt x="8988263" y="4724854"/>
                </a:moveTo>
                <a:lnTo>
                  <a:pt x="8988263" y="5151498"/>
                </a:lnTo>
                <a:lnTo>
                  <a:pt x="9048537" y="5151498"/>
                </a:lnTo>
                <a:lnTo>
                  <a:pt x="9048537" y="4842488"/>
                </a:lnTo>
                <a:lnTo>
                  <a:pt x="9132121" y="5151498"/>
                </a:lnTo>
                <a:lnTo>
                  <a:pt x="9200937" y="5151498"/>
                </a:lnTo>
                <a:lnTo>
                  <a:pt x="9200937" y="4724854"/>
                </a:lnTo>
                <a:lnTo>
                  <a:pt x="9141272" y="4724854"/>
                </a:lnTo>
                <a:lnTo>
                  <a:pt x="9141272" y="4980232"/>
                </a:lnTo>
                <a:lnTo>
                  <a:pt x="9072331" y="4724854"/>
                </a:lnTo>
                <a:close/>
                <a:moveTo>
                  <a:pt x="8791797" y="4724854"/>
                </a:moveTo>
                <a:lnTo>
                  <a:pt x="8723544" y="5151498"/>
                </a:lnTo>
                <a:lnTo>
                  <a:pt x="8785094" y="5151498"/>
                </a:lnTo>
                <a:lnTo>
                  <a:pt x="8796672" y="5074079"/>
                </a:lnTo>
                <a:lnTo>
                  <a:pt x="8878942" y="5074079"/>
                </a:lnTo>
                <a:lnTo>
                  <a:pt x="8890521" y="5151498"/>
                </a:lnTo>
                <a:lnTo>
                  <a:pt x="8958164" y="5151498"/>
                </a:lnTo>
                <a:lnTo>
                  <a:pt x="8889911" y="4724854"/>
                </a:lnTo>
                <a:close/>
                <a:moveTo>
                  <a:pt x="8198297" y="4724854"/>
                </a:moveTo>
                <a:lnTo>
                  <a:pt x="8198297" y="5151498"/>
                </a:lnTo>
                <a:lnTo>
                  <a:pt x="8265277" y="5151498"/>
                </a:lnTo>
                <a:lnTo>
                  <a:pt x="8265277" y="4975324"/>
                </a:lnTo>
                <a:lnTo>
                  <a:pt x="8351840" y="4975324"/>
                </a:lnTo>
                <a:lnTo>
                  <a:pt x="8351840" y="4914440"/>
                </a:lnTo>
                <a:lnTo>
                  <a:pt x="8265277" y="4914440"/>
                </a:lnTo>
                <a:lnTo>
                  <a:pt x="8265277" y="4785738"/>
                </a:lnTo>
                <a:lnTo>
                  <a:pt x="8375614" y="4785738"/>
                </a:lnTo>
                <a:lnTo>
                  <a:pt x="8375614" y="4724854"/>
                </a:lnTo>
                <a:close/>
                <a:moveTo>
                  <a:pt x="8597545" y="4719978"/>
                </a:moveTo>
                <a:cubicBezTo>
                  <a:pt x="8564578" y="4720179"/>
                  <a:pt x="8539693" y="4729517"/>
                  <a:pt x="8522890" y="4747993"/>
                </a:cubicBezTo>
                <a:cubicBezTo>
                  <a:pt x="8506086" y="4766468"/>
                  <a:pt x="8497660" y="4792871"/>
                  <a:pt x="8497611" y="4827202"/>
                </a:cubicBezTo>
                <a:lnTo>
                  <a:pt x="8497611" y="5049150"/>
                </a:lnTo>
                <a:cubicBezTo>
                  <a:pt x="8497660" y="5083481"/>
                  <a:pt x="8506086" y="5109884"/>
                  <a:pt x="8522890" y="5128360"/>
                </a:cubicBezTo>
                <a:cubicBezTo>
                  <a:pt x="8539693" y="5146835"/>
                  <a:pt x="8564578" y="5156173"/>
                  <a:pt x="8597545" y="5156375"/>
                </a:cubicBezTo>
                <a:cubicBezTo>
                  <a:pt x="8630515" y="5156173"/>
                  <a:pt x="8655402" y="5146835"/>
                  <a:pt x="8672205" y="5128360"/>
                </a:cubicBezTo>
                <a:cubicBezTo>
                  <a:pt x="8689008" y="5109884"/>
                  <a:pt x="8697435" y="5083481"/>
                  <a:pt x="8697483" y="5049150"/>
                </a:cubicBezTo>
                <a:lnTo>
                  <a:pt x="8697483" y="4992444"/>
                </a:lnTo>
                <a:lnTo>
                  <a:pt x="8634161" y="4992444"/>
                </a:lnTo>
                <a:lnTo>
                  <a:pt x="8634161" y="5053419"/>
                </a:lnTo>
                <a:cubicBezTo>
                  <a:pt x="8634047" y="5068485"/>
                  <a:pt x="8630919" y="5079206"/>
                  <a:pt x="8624778" y="5085583"/>
                </a:cubicBezTo>
                <a:cubicBezTo>
                  <a:pt x="8618638" y="5091960"/>
                  <a:pt x="8610170" y="5095059"/>
                  <a:pt x="8599376" y="5094882"/>
                </a:cubicBezTo>
                <a:cubicBezTo>
                  <a:pt x="8588582" y="5095059"/>
                  <a:pt x="8580114" y="5091960"/>
                  <a:pt x="8573974" y="5085583"/>
                </a:cubicBezTo>
                <a:cubicBezTo>
                  <a:pt x="8567833" y="5079206"/>
                  <a:pt x="8564705" y="5068485"/>
                  <a:pt x="8564591" y="5053419"/>
                </a:cubicBezTo>
                <a:lnTo>
                  <a:pt x="8564591" y="4822934"/>
                </a:lnTo>
                <a:cubicBezTo>
                  <a:pt x="8564705" y="4807842"/>
                  <a:pt x="8567833" y="4797019"/>
                  <a:pt x="8573974" y="4790465"/>
                </a:cubicBezTo>
                <a:cubicBezTo>
                  <a:pt x="8580114" y="4783910"/>
                  <a:pt x="8588582" y="4780709"/>
                  <a:pt x="8599376" y="4780861"/>
                </a:cubicBezTo>
                <a:cubicBezTo>
                  <a:pt x="8610170" y="4780709"/>
                  <a:pt x="8618638" y="4783910"/>
                  <a:pt x="8624778" y="4790465"/>
                </a:cubicBezTo>
                <a:cubicBezTo>
                  <a:pt x="8630919" y="4797019"/>
                  <a:pt x="8634047" y="4807842"/>
                  <a:pt x="8634161" y="4822934"/>
                </a:cubicBezTo>
                <a:lnTo>
                  <a:pt x="8634161" y="4868665"/>
                </a:lnTo>
                <a:lnTo>
                  <a:pt x="8697483" y="4868665"/>
                </a:lnTo>
                <a:lnTo>
                  <a:pt x="8697483" y="4827202"/>
                </a:lnTo>
                <a:cubicBezTo>
                  <a:pt x="8697435" y="4792871"/>
                  <a:pt x="8689008" y="4766468"/>
                  <a:pt x="8672205" y="4747993"/>
                </a:cubicBezTo>
                <a:cubicBezTo>
                  <a:pt x="8655402" y="4729517"/>
                  <a:pt x="8630515" y="4720179"/>
                  <a:pt x="8597545" y="4719978"/>
                </a:cubicBezTo>
                <a:close/>
                <a:moveTo>
                  <a:pt x="8056451" y="4719978"/>
                </a:moveTo>
                <a:cubicBezTo>
                  <a:pt x="8023406" y="4720179"/>
                  <a:pt x="7998215" y="4729517"/>
                  <a:pt x="7980879" y="4747993"/>
                </a:cubicBezTo>
                <a:cubicBezTo>
                  <a:pt x="7963542" y="4766468"/>
                  <a:pt x="7954811" y="4792871"/>
                  <a:pt x="7954686" y="4827202"/>
                </a:cubicBezTo>
                <a:lnTo>
                  <a:pt x="7954686" y="5049150"/>
                </a:lnTo>
                <a:cubicBezTo>
                  <a:pt x="7954811" y="5083481"/>
                  <a:pt x="7963542" y="5109884"/>
                  <a:pt x="7980879" y="5128360"/>
                </a:cubicBezTo>
                <a:cubicBezTo>
                  <a:pt x="7998215" y="5146835"/>
                  <a:pt x="8023406" y="5156173"/>
                  <a:pt x="8056451" y="5156375"/>
                </a:cubicBezTo>
                <a:cubicBezTo>
                  <a:pt x="8089496" y="5156173"/>
                  <a:pt x="8114687" y="5146835"/>
                  <a:pt x="8132023" y="5128360"/>
                </a:cubicBezTo>
                <a:cubicBezTo>
                  <a:pt x="8149360" y="5109884"/>
                  <a:pt x="8158091" y="5083481"/>
                  <a:pt x="8158216" y="5049150"/>
                </a:cubicBezTo>
                <a:lnTo>
                  <a:pt x="8158216" y="4827202"/>
                </a:lnTo>
                <a:cubicBezTo>
                  <a:pt x="8158091" y="4792871"/>
                  <a:pt x="8149360" y="4766468"/>
                  <a:pt x="8132023" y="4747993"/>
                </a:cubicBezTo>
                <a:cubicBezTo>
                  <a:pt x="8114687" y="4729517"/>
                  <a:pt x="8089496" y="4720179"/>
                  <a:pt x="8056451" y="4719978"/>
                </a:cubicBezTo>
                <a:close/>
                <a:moveTo>
                  <a:pt x="8224304" y="3149560"/>
                </a:moveTo>
                <a:lnTo>
                  <a:pt x="8301518" y="3665635"/>
                </a:lnTo>
                <a:lnTo>
                  <a:pt x="8147091" y="3665635"/>
                </a:lnTo>
                <a:close/>
                <a:moveTo>
                  <a:pt x="10773977" y="2969034"/>
                </a:moveTo>
                <a:lnTo>
                  <a:pt x="10773977" y="3988979"/>
                </a:lnTo>
                <a:lnTo>
                  <a:pt x="10913698" y="3988979"/>
                </a:lnTo>
                <a:lnTo>
                  <a:pt x="10913698" y="3267735"/>
                </a:lnTo>
                <a:lnTo>
                  <a:pt x="11033255" y="3988979"/>
                </a:lnTo>
                <a:lnTo>
                  <a:pt x="11184889" y="3988979"/>
                </a:lnTo>
                <a:lnTo>
                  <a:pt x="11295699" y="3257536"/>
                </a:lnTo>
                <a:lnTo>
                  <a:pt x="11295699" y="3988979"/>
                </a:lnTo>
                <a:lnTo>
                  <a:pt x="11447079" y="3988979"/>
                </a:lnTo>
                <a:lnTo>
                  <a:pt x="11447079" y="2969034"/>
                </a:lnTo>
                <a:lnTo>
                  <a:pt x="11224255" y="2969034"/>
                </a:lnTo>
                <a:lnTo>
                  <a:pt x="11114904" y="3693196"/>
                </a:lnTo>
                <a:lnTo>
                  <a:pt x="10996805" y="2969034"/>
                </a:lnTo>
                <a:close/>
                <a:moveTo>
                  <a:pt x="10280134" y="2969034"/>
                </a:moveTo>
                <a:lnTo>
                  <a:pt x="10280134" y="3988979"/>
                </a:lnTo>
                <a:lnTo>
                  <a:pt x="10704034" y="3988979"/>
                </a:lnTo>
                <a:lnTo>
                  <a:pt x="10704034" y="3843429"/>
                </a:lnTo>
                <a:lnTo>
                  <a:pt x="10440258" y="3843429"/>
                </a:lnTo>
                <a:lnTo>
                  <a:pt x="10440258" y="2969034"/>
                </a:lnTo>
                <a:close/>
                <a:moveTo>
                  <a:pt x="9746734" y="2969034"/>
                </a:moveTo>
                <a:lnTo>
                  <a:pt x="9746734" y="3988979"/>
                </a:lnTo>
                <a:lnTo>
                  <a:pt x="10183750" y="3988979"/>
                </a:lnTo>
                <a:lnTo>
                  <a:pt x="10183750" y="3843429"/>
                </a:lnTo>
                <a:lnTo>
                  <a:pt x="9906858" y="3843429"/>
                </a:lnTo>
                <a:lnTo>
                  <a:pt x="9906858" y="3544495"/>
                </a:lnTo>
                <a:lnTo>
                  <a:pt x="10126914" y="3544495"/>
                </a:lnTo>
                <a:lnTo>
                  <a:pt x="10126914" y="3398945"/>
                </a:lnTo>
                <a:lnTo>
                  <a:pt x="9906858" y="3398945"/>
                </a:lnTo>
                <a:lnTo>
                  <a:pt x="9906858" y="3114584"/>
                </a:lnTo>
                <a:lnTo>
                  <a:pt x="10183750" y="3114584"/>
                </a:lnTo>
                <a:lnTo>
                  <a:pt x="10183750" y="2969034"/>
                </a:lnTo>
                <a:close/>
                <a:moveTo>
                  <a:pt x="8583227" y="2969034"/>
                </a:moveTo>
                <a:lnTo>
                  <a:pt x="8583227" y="3988979"/>
                </a:lnTo>
                <a:lnTo>
                  <a:pt x="8727320" y="3988979"/>
                </a:lnTo>
                <a:lnTo>
                  <a:pt x="8727320" y="3250251"/>
                </a:lnTo>
                <a:lnTo>
                  <a:pt x="8927138" y="3988979"/>
                </a:lnTo>
                <a:lnTo>
                  <a:pt x="9091651" y="3988979"/>
                </a:lnTo>
                <a:lnTo>
                  <a:pt x="9091651" y="2969034"/>
                </a:lnTo>
                <a:lnTo>
                  <a:pt x="8949016" y="2969034"/>
                </a:lnTo>
                <a:lnTo>
                  <a:pt x="8949016" y="3579546"/>
                </a:lnTo>
                <a:lnTo>
                  <a:pt x="8784202" y="2969034"/>
                </a:lnTo>
                <a:close/>
                <a:moveTo>
                  <a:pt x="8115040" y="2969034"/>
                </a:moveTo>
                <a:lnTo>
                  <a:pt x="7951872" y="3988979"/>
                </a:lnTo>
                <a:lnTo>
                  <a:pt x="8099014" y="3988979"/>
                </a:lnTo>
                <a:lnTo>
                  <a:pt x="8126695" y="3803899"/>
                </a:lnTo>
                <a:lnTo>
                  <a:pt x="8323371" y="3803899"/>
                </a:lnTo>
                <a:lnTo>
                  <a:pt x="8351051" y="3988979"/>
                </a:lnTo>
                <a:lnTo>
                  <a:pt x="8512760" y="3988979"/>
                </a:lnTo>
                <a:lnTo>
                  <a:pt x="8349594" y="2969034"/>
                </a:lnTo>
                <a:close/>
                <a:moveTo>
                  <a:pt x="9419397" y="2957375"/>
                </a:moveTo>
                <a:cubicBezTo>
                  <a:pt x="9341345" y="2957857"/>
                  <a:pt x="9282523" y="2980181"/>
                  <a:pt x="9242929" y="3024349"/>
                </a:cubicBezTo>
                <a:cubicBezTo>
                  <a:pt x="9203335" y="3068516"/>
                  <a:pt x="9183494" y="3131636"/>
                  <a:pt x="9183407" y="3213708"/>
                </a:cubicBezTo>
                <a:cubicBezTo>
                  <a:pt x="9185039" y="3285491"/>
                  <a:pt x="9201358" y="3344816"/>
                  <a:pt x="9232364" y="3391682"/>
                </a:cubicBezTo>
                <a:cubicBezTo>
                  <a:pt x="9263370" y="3438548"/>
                  <a:pt x="9299272" y="3479560"/>
                  <a:pt x="9340069" y="3514719"/>
                </a:cubicBezTo>
                <a:cubicBezTo>
                  <a:pt x="9380867" y="3549878"/>
                  <a:pt x="9416769" y="3585789"/>
                  <a:pt x="9447775" y="3622451"/>
                </a:cubicBezTo>
                <a:cubicBezTo>
                  <a:pt x="9478781" y="3659113"/>
                  <a:pt x="9495099" y="3703132"/>
                  <a:pt x="9496732" y="3754508"/>
                </a:cubicBezTo>
                <a:cubicBezTo>
                  <a:pt x="9496458" y="3790525"/>
                  <a:pt x="9488980" y="3816156"/>
                  <a:pt x="9474298" y="3831400"/>
                </a:cubicBezTo>
                <a:cubicBezTo>
                  <a:pt x="9459617" y="3846645"/>
                  <a:pt x="9439372" y="3854055"/>
                  <a:pt x="9413565" y="3853630"/>
                </a:cubicBezTo>
                <a:cubicBezTo>
                  <a:pt x="9387764" y="3854055"/>
                  <a:pt x="9367524" y="3846645"/>
                  <a:pt x="9352845" y="3831400"/>
                </a:cubicBezTo>
                <a:cubicBezTo>
                  <a:pt x="9338165" y="3816156"/>
                  <a:pt x="9330688" y="3790525"/>
                  <a:pt x="9330414" y="3754508"/>
                </a:cubicBezTo>
                <a:lnTo>
                  <a:pt x="9330414" y="3681666"/>
                </a:lnTo>
                <a:lnTo>
                  <a:pt x="9179035" y="3681666"/>
                </a:lnTo>
                <a:lnTo>
                  <a:pt x="9179035" y="3744293"/>
                </a:lnTo>
                <a:cubicBezTo>
                  <a:pt x="9179152" y="3826370"/>
                  <a:pt x="9199296" y="3889493"/>
                  <a:pt x="9239466" y="3933662"/>
                </a:cubicBezTo>
                <a:cubicBezTo>
                  <a:pt x="9279636" y="3977831"/>
                  <a:pt x="9339131" y="4000156"/>
                  <a:pt x="9417950" y="4000638"/>
                </a:cubicBezTo>
                <a:cubicBezTo>
                  <a:pt x="9496762" y="4000156"/>
                  <a:pt x="9556253" y="3977831"/>
                  <a:pt x="9596423" y="3933663"/>
                </a:cubicBezTo>
                <a:cubicBezTo>
                  <a:pt x="9636594" y="3889496"/>
                  <a:pt x="9656738" y="3826376"/>
                  <a:pt x="9656855" y="3744304"/>
                </a:cubicBezTo>
                <a:cubicBezTo>
                  <a:pt x="9655223" y="3672521"/>
                  <a:pt x="9638904" y="3613196"/>
                  <a:pt x="9607898" y="3566330"/>
                </a:cubicBezTo>
                <a:cubicBezTo>
                  <a:pt x="9576892" y="3519464"/>
                  <a:pt x="9540990" y="3478452"/>
                  <a:pt x="9500193" y="3443293"/>
                </a:cubicBezTo>
                <a:cubicBezTo>
                  <a:pt x="9459395" y="3408134"/>
                  <a:pt x="9423494" y="3372223"/>
                  <a:pt x="9392487" y="3335561"/>
                </a:cubicBezTo>
                <a:cubicBezTo>
                  <a:pt x="9361481" y="3298899"/>
                  <a:pt x="9345162" y="3254880"/>
                  <a:pt x="9343530" y="3203504"/>
                </a:cubicBezTo>
                <a:cubicBezTo>
                  <a:pt x="9343682" y="3167427"/>
                  <a:pt x="9350674" y="3141553"/>
                  <a:pt x="9364504" y="3125883"/>
                </a:cubicBezTo>
                <a:cubicBezTo>
                  <a:pt x="9378335" y="3110214"/>
                  <a:pt x="9398093" y="3102561"/>
                  <a:pt x="9423779" y="3102925"/>
                </a:cubicBezTo>
                <a:cubicBezTo>
                  <a:pt x="9449460" y="3102561"/>
                  <a:pt x="9469216" y="3110214"/>
                  <a:pt x="9483046" y="3125883"/>
                </a:cubicBezTo>
                <a:cubicBezTo>
                  <a:pt x="9496875" y="3141553"/>
                  <a:pt x="9503866" y="3167427"/>
                  <a:pt x="9504018" y="3203504"/>
                </a:cubicBezTo>
                <a:lnTo>
                  <a:pt x="9504018" y="3245777"/>
                </a:lnTo>
                <a:lnTo>
                  <a:pt x="9655398" y="3245777"/>
                </a:lnTo>
                <a:lnTo>
                  <a:pt x="9655398" y="3213708"/>
                </a:lnTo>
                <a:cubicBezTo>
                  <a:pt x="9655311" y="3131636"/>
                  <a:pt x="9635471" y="3068516"/>
                  <a:pt x="9595877" y="3024349"/>
                </a:cubicBezTo>
                <a:cubicBezTo>
                  <a:pt x="9556282" y="2980181"/>
                  <a:pt x="9497456" y="2957857"/>
                  <a:pt x="9419397" y="2957375"/>
                </a:cubicBezTo>
                <a:close/>
                <a:moveTo>
                  <a:pt x="8767229" y="1396960"/>
                </a:moveTo>
                <a:lnTo>
                  <a:pt x="8844443" y="1913035"/>
                </a:lnTo>
                <a:lnTo>
                  <a:pt x="8690016" y="1913035"/>
                </a:lnTo>
                <a:close/>
                <a:moveTo>
                  <a:pt x="9976325" y="1216434"/>
                </a:moveTo>
                <a:lnTo>
                  <a:pt x="9976325" y="1361984"/>
                </a:lnTo>
                <a:lnTo>
                  <a:pt x="10143917" y="1361984"/>
                </a:lnTo>
                <a:lnTo>
                  <a:pt x="10143917" y="2236379"/>
                </a:lnTo>
                <a:lnTo>
                  <a:pt x="10304041" y="2236379"/>
                </a:lnTo>
                <a:lnTo>
                  <a:pt x="10304041" y="1361984"/>
                </a:lnTo>
                <a:lnTo>
                  <a:pt x="10471633" y="1361984"/>
                </a:lnTo>
                <a:lnTo>
                  <a:pt x="10471633" y="1216434"/>
                </a:lnTo>
                <a:close/>
                <a:moveTo>
                  <a:pt x="9402377" y="1216434"/>
                </a:moveTo>
                <a:lnTo>
                  <a:pt x="9402377" y="2236379"/>
                </a:lnTo>
                <a:lnTo>
                  <a:pt x="9546470" y="2236379"/>
                </a:lnTo>
                <a:lnTo>
                  <a:pt x="9546470" y="1497651"/>
                </a:lnTo>
                <a:lnTo>
                  <a:pt x="9746288" y="2236379"/>
                </a:lnTo>
                <a:lnTo>
                  <a:pt x="9910801" y="2236379"/>
                </a:lnTo>
                <a:lnTo>
                  <a:pt x="9910801" y="1216434"/>
                </a:lnTo>
                <a:lnTo>
                  <a:pt x="9768166" y="1216434"/>
                </a:lnTo>
                <a:lnTo>
                  <a:pt x="9768166" y="1826946"/>
                </a:lnTo>
                <a:lnTo>
                  <a:pt x="9603353" y="1216434"/>
                </a:lnTo>
                <a:close/>
                <a:moveTo>
                  <a:pt x="9127609" y="1216434"/>
                </a:moveTo>
                <a:lnTo>
                  <a:pt x="9127609" y="2236379"/>
                </a:lnTo>
                <a:lnTo>
                  <a:pt x="9287733" y="2236379"/>
                </a:lnTo>
                <a:lnTo>
                  <a:pt x="9287733" y="1216434"/>
                </a:lnTo>
                <a:close/>
                <a:moveTo>
                  <a:pt x="8657965" y="1216434"/>
                </a:moveTo>
                <a:lnTo>
                  <a:pt x="8494797" y="2236379"/>
                </a:lnTo>
                <a:lnTo>
                  <a:pt x="8641940" y="2236379"/>
                </a:lnTo>
                <a:lnTo>
                  <a:pt x="8669620" y="2051299"/>
                </a:lnTo>
                <a:lnTo>
                  <a:pt x="8866296" y="2051299"/>
                </a:lnTo>
                <a:lnTo>
                  <a:pt x="8893976" y="2236379"/>
                </a:lnTo>
                <a:lnTo>
                  <a:pt x="9055685" y="2236379"/>
                </a:lnTo>
                <a:lnTo>
                  <a:pt x="8892519" y="1216434"/>
                </a:lnTo>
                <a:close/>
                <a:moveTo>
                  <a:pt x="8209722" y="1204775"/>
                </a:moveTo>
                <a:cubicBezTo>
                  <a:pt x="8131670" y="1205257"/>
                  <a:pt x="8072848" y="1227581"/>
                  <a:pt x="8033254" y="1271749"/>
                </a:cubicBezTo>
                <a:cubicBezTo>
                  <a:pt x="7993660" y="1315916"/>
                  <a:pt x="7973819" y="1379036"/>
                  <a:pt x="7973732" y="1461108"/>
                </a:cubicBezTo>
                <a:cubicBezTo>
                  <a:pt x="7975364" y="1532892"/>
                  <a:pt x="7991683" y="1592216"/>
                  <a:pt x="8022689" y="1639082"/>
                </a:cubicBezTo>
                <a:cubicBezTo>
                  <a:pt x="8053695" y="1685948"/>
                  <a:pt x="8089597" y="1726960"/>
                  <a:pt x="8130394" y="1762119"/>
                </a:cubicBezTo>
                <a:cubicBezTo>
                  <a:pt x="8171192" y="1797278"/>
                  <a:pt x="8207093" y="1833189"/>
                  <a:pt x="8238100" y="1869851"/>
                </a:cubicBezTo>
                <a:cubicBezTo>
                  <a:pt x="8269106" y="1906513"/>
                  <a:pt x="8285425" y="1950532"/>
                  <a:pt x="8287056" y="2001908"/>
                </a:cubicBezTo>
                <a:cubicBezTo>
                  <a:pt x="8286783" y="2037925"/>
                  <a:pt x="8279305" y="2063555"/>
                  <a:pt x="8264623" y="2078801"/>
                </a:cubicBezTo>
                <a:cubicBezTo>
                  <a:pt x="8249942" y="2094045"/>
                  <a:pt x="8229697" y="2101455"/>
                  <a:pt x="8203890" y="2101030"/>
                </a:cubicBezTo>
                <a:cubicBezTo>
                  <a:pt x="8178089" y="2101455"/>
                  <a:pt x="8157849" y="2094045"/>
                  <a:pt x="8143169" y="2078801"/>
                </a:cubicBezTo>
                <a:cubicBezTo>
                  <a:pt x="8128490" y="2063555"/>
                  <a:pt x="8121013" y="2037925"/>
                  <a:pt x="8120739" y="2001908"/>
                </a:cubicBezTo>
                <a:lnTo>
                  <a:pt x="8120739" y="1929066"/>
                </a:lnTo>
                <a:lnTo>
                  <a:pt x="7969360" y="1929066"/>
                </a:lnTo>
                <a:lnTo>
                  <a:pt x="7969360" y="1991693"/>
                </a:lnTo>
                <a:cubicBezTo>
                  <a:pt x="7969477" y="2073770"/>
                  <a:pt x="7989621" y="2136893"/>
                  <a:pt x="8029791" y="2181062"/>
                </a:cubicBezTo>
                <a:cubicBezTo>
                  <a:pt x="8069961" y="2225231"/>
                  <a:pt x="8129456" y="2247556"/>
                  <a:pt x="8208275" y="2248038"/>
                </a:cubicBezTo>
                <a:cubicBezTo>
                  <a:pt x="8287087" y="2247556"/>
                  <a:pt x="8346578" y="2225231"/>
                  <a:pt x="8386748" y="2181063"/>
                </a:cubicBezTo>
                <a:cubicBezTo>
                  <a:pt x="8426919" y="2136896"/>
                  <a:pt x="8447063" y="2073776"/>
                  <a:pt x="8447180" y="1991704"/>
                </a:cubicBezTo>
                <a:cubicBezTo>
                  <a:pt x="8445548" y="1919921"/>
                  <a:pt x="8429229" y="1860596"/>
                  <a:pt x="8398223" y="1813730"/>
                </a:cubicBezTo>
                <a:cubicBezTo>
                  <a:pt x="8367217" y="1766864"/>
                  <a:pt x="8331315" y="1725852"/>
                  <a:pt x="8290518" y="1690693"/>
                </a:cubicBezTo>
                <a:cubicBezTo>
                  <a:pt x="8249720" y="1655534"/>
                  <a:pt x="8213818" y="1619624"/>
                  <a:pt x="8182812" y="1582961"/>
                </a:cubicBezTo>
                <a:cubicBezTo>
                  <a:pt x="8151806" y="1546299"/>
                  <a:pt x="8135487" y="1502280"/>
                  <a:pt x="8133855" y="1450904"/>
                </a:cubicBezTo>
                <a:cubicBezTo>
                  <a:pt x="8134007" y="1414827"/>
                  <a:pt x="8140999" y="1388953"/>
                  <a:pt x="8154829" y="1373283"/>
                </a:cubicBezTo>
                <a:cubicBezTo>
                  <a:pt x="8168660" y="1357614"/>
                  <a:pt x="8188418" y="1349961"/>
                  <a:pt x="8214103" y="1350325"/>
                </a:cubicBezTo>
                <a:cubicBezTo>
                  <a:pt x="8239785" y="1349961"/>
                  <a:pt x="8259541" y="1357614"/>
                  <a:pt x="8273371" y="1373283"/>
                </a:cubicBezTo>
                <a:cubicBezTo>
                  <a:pt x="8287200" y="1388953"/>
                  <a:pt x="8294191" y="1414827"/>
                  <a:pt x="8294343" y="1450904"/>
                </a:cubicBezTo>
                <a:lnTo>
                  <a:pt x="8294343" y="1493177"/>
                </a:lnTo>
                <a:lnTo>
                  <a:pt x="8445723" y="1493177"/>
                </a:lnTo>
                <a:lnTo>
                  <a:pt x="8445723" y="1461108"/>
                </a:lnTo>
                <a:cubicBezTo>
                  <a:pt x="8445636" y="1379036"/>
                  <a:pt x="8425795" y="1315916"/>
                  <a:pt x="8386201" y="1271749"/>
                </a:cubicBezTo>
                <a:cubicBezTo>
                  <a:pt x="8346607" y="1227581"/>
                  <a:pt x="8287781" y="1205257"/>
                  <a:pt x="8209722" y="1204775"/>
                </a:cubicBezTo>
                <a:close/>
                <a:moveTo>
                  <a:pt x="0" y="0"/>
                </a:moveTo>
                <a:lnTo>
                  <a:pt x="12199582" y="0"/>
                </a:lnTo>
                <a:lnTo>
                  <a:pt x="12199582"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11500" b="1" dirty="0">
              <a:solidFill>
                <a:schemeClr val="bg1"/>
              </a:solidFill>
              <a:latin typeface="Bebas Neue" panose="00000500000000000000" pitchFamily="50" charset="0"/>
            </a:endParaRPr>
          </a:p>
        </p:txBody>
      </p:sp>
    </p:spTree>
    <p:extLst>
      <p:ext uri="{BB962C8B-B14F-4D97-AF65-F5344CB8AC3E}">
        <p14:creationId xmlns:p14="http://schemas.microsoft.com/office/powerpoint/2010/main" val="3573863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46741-E3E0-39C1-05F7-24EA1386896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31484" r="16531" b="9483"/>
          <a:stretch/>
        </p:blipFill>
        <p:spPr>
          <a:xfrm>
            <a:off x="-7582" y="0"/>
            <a:ext cx="12199582" cy="6858000"/>
          </a:xfrm>
          <a:prstGeom prst="rect">
            <a:avLst/>
          </a:prstGeom>
        </p:spPr>
      </p:pic>
      <p:pic>
        <p:nvPicPr>
          <p:cNvPr id="6" name="Picture 5">
            <a:extLst>
              <a:ext uri="{FF2B5EF4-FFF2-40B4-BE49-F238E27FC236}">
                <a16:creationId xmlns:a16="http://schemas.microsoft.com/office/drawing/2014/main" id="{FCCA1CB9-BDE8-5E06-A784-DBC53352D541}"/>
              </a:ext>
            </a:extLst>
          </p:cNvPr>
          <p:cNvPicPr>
            <a:picLocks noChangeAspect="1"/>
          </p:cNvPicPr>
          <p:nvPr/>
        </p:nvPicPr>
        <p:blipFill rotWithShape="1">
          <a:blip r:embed="rId3">
            <a:extLst>
              <a:ext uri="{28A0092B-C50C-407E-A947-70E740481C1C}">
                <a14:useLocalDpi xmlns:a14="http://schemas.microsoft.com/office/drawing/2010/main" val="0"/>
              </a:ext>
            </a:extLst>
          </a:blip>
          <a:srcRect t="13793" b="8621"/>
          <a:stretch/>
        </p:blipFill>
        <p:spPr>
          <a:xfrm>
            <a:off x="-5292889" y="0"/>
            <a:ext cx="4820310" cy="6858000"/>
          </a:xfrm>
          <a:prstGeom prst="rect">
            <a:avLst/>
          </a:prstGeom>
        </p:spPr>
      </p:pic>
      <p:pic>
        <p:nvPicPr>
          <p:cNvPr id="8" name="Picture 7">
            <a:extLst>
              <a:ext uri="{FF2B5EF4-FFF2-40B4-BE49-F238E27FC236}">
                <a16:creationId xmlns:a16="http://schemas.microsoft.com/office/drawing/2014/main" id="{64976674-92EB-7800-18A0-2F7D5A5A8CD3}"/>
              </a:ext>
            </a:extLst>
          </p:cNvPr>
          <p:cNvPicPr>
            <a:picLocks noChangeAspect="1"/>
          </p:cNvPicPr>
          <p:nvPr/>
        </p:nvPicPr>
        <p:blipFill rotWithShape="1">
          <a:blip r:embed="rId4">
            <a:extLst>
              <a:ext uri="{28A0092B-C50C-407E-A947-70E740481C1C}">
                <a14:useLocalDpi xmlns:a14="http://schemas.microsoft.com/office/drawing/2010/main" val="0"/>
              </a:ext>
            </a:extLst>
          </a:blip>
          <a:srcRect t="34052"/>
          <a:stretch/>
        </p:blipFill>
        <p:spPr>
          <a:xfrm>
            <a:off x="-472579" y="7570551"/>
            <a:ext cx="5765468" cy="6972300"/>
          </a:xfrm>
          <a:prstGeom prst="rect">
            <a:avLst/>
          </a:prstGeom>
        </p:spPr>
      </p:pic>
      <p:sp>
        <p:nvSpPr>
          <p:cNvPr id="9" name="TextBox 8">
            <a:extLst>
              <a:ext uri="{FF2B5EF4-FFF2-40B4-BE49-F238E27FC236}">
                <a16:creationId xmlns:a16="http://schemas.microsoft.com/office/drawing/2014/main" id="{82A587A6-11E1-CEFB-80F8-618E53828C0B}"/>
              </a:ext>
            </a:extLst>
          </p:cNvPr>
          <p:cNvSpPr txBox="1"/>
          <p:nvPr/>
        </p:nvSpPr>
        <p:spPr>
          <a:xfrm>
            <a:off x="4406242" y="8905686"/>
            <a:ext cx="5930900" cy="923330"/>
          </a:xfrm>
          <a:prstGeom prst="rect">
            <a:avLst/>
          </a:prstGeom>
          <a:noFill/>
        </p:spPr>
        <p:txBody>
          <a:bodyPr wrap="square" rtlCol="0">
            <a:spAutoFit/>
          </a:bodyPr>
          <a:lstStyle/>
          <a:p>
            <a:pPr algn="ctr"/>
            <a:r>
              <a:rPr lang="en-IN" sz="5400" b="1" dirty="0">
                <a:solidFill>
                  <a:schemeClr val="bg1"/>
                </a:solidFill>
                <a:latin typeface="Felix Titling" panose="04060505060202020A04" pitchFamily="82" charset="0"/>
              </a:rPr>
              <a:t>Ontology? </a:t>
            </a:r>
          </a:p>
        </p:txBody>
      </p:sp>
      <p:sp>
        <p:nvSpPr>
          <p:cNvPr id="10" name="TextBox 9">
            <a:extLst>
              <a:ext uri="{FF2B5EF4-FFF2-40B4-BE49-F238E27FC236}">
                <a16:creationId xmlns:a16="http://schemas.microsoft.com/office/drawing/2014/main" id="{ABECF661-745F-C9A1-E088-C02489159ACC}"/>
              </a:ext>
            </a:extLst>
          </p:cNvPr>
          <p:cNvSpPr txBox="1"/>
          <p:nvPr/>
        </p:nvSpPr>
        <p:spPr>
          <a:xfrm>
            <a:off x="5300471" y="9886166"/>
            <a:ext cx="5382160" cy="923330"/>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BRANCH OF METAPHYSICS THAT STUDIES THE NATURE OF EXISTENCE OR BEING AS SUCH; METAPHYSICAL</a:t>
            </a:r>
          </a:p>
        </p:txBody>
      </p:sp>
      <p:sp>
        <p:nvSpPr>
          <p:cNvPr id="11" name="TextBox 10">
            <a:extLst>
              <a:ext uri="{FF2B5EF4-FFF2-40B4-BE49-F238E27FC236}">
                <a16:creationId xmlns:a16="http://schemas.microsoft.com/office/drawing/2014/main" id="{57DB306C-6A30-F9AF-7718-72097C1B5E0C}"/>
              </a:ext>
            </a:extLst>
          </p:cNvPr>
          <p:cNvSpPr txBox="1"/>
          <p:nvPr/>
        </p:nvSpPr>
        <p:spPr>
          <a:xfrm>
            <a:off x="5285307" y="11721382"/>
            <a:ext cx="5930900" cy="584775"/>
          </a:xfrm>
          <a:prstGeom prst="rect">
            <a:avLst/>
          </a:prstGeom>
          <a:noFill/>
        </p:spPr>
        <p:txBody>
          <a:bodyPr wrap="square" rtlCol="0">
            <a:spAutoFit/>
          </a:bodyPr>
          <a:lstStyle/>
          <a:p>
            <a:r>
              <a:rPr lang="en-IN" sz="3200" b="1" dirty="0">
                <a:solidFill>
                  <a:schemeClr val="bg1"/>
                </a:solidFill>
                <a:latin typeface="Felix Titling" panose="04060505060202020A04" pitchFamily="82" charset="0"/>
              </a:rPr>
              <a:t>Ontological argument? </a:t>
            </a:r>
          </a:p>
        </p:txBody>
      </p:sp>
      <p:sp>
        <p:nvSpPr>
          <p:cNvPr id="12" name="TextBox 11">
            <a:extLst>
              <a:ext uri="{FF2B5EF4-FFF2-40B4-BE49-F238E27FC236}">
                <a16:creationId xmlns:a16="http://schemas.microsoft.com/office/drawing/2014/main" id="{EAA61816-D78B-096F-0C99-E8910E2054C1}"/>
              </a:ext>
            </a:extLst>
          </p:cNvPr>
          <p:cNvSpPr txBox="1"/>
          <p:nvPr/>
        </p:nvSpPr>
        <p:spPr>
          <a:xfrm>
            <a:off x="5285307" y="12363307"/>
            <a:ext cx="6208193" cy="646331"/>
          </a:xfrm>
          <a:prstGeom prst="rect">
            <a:avLst/>
          </a:prstGeom>
          <a:noFill/>
        </p:spPr>
        <p:txBody>
          <a:bodyPr wrap="square" rtlCol="0">
            <a:spAutoFit/>
          </a:bodyPr>
          <a:lstStyle/>
          <a:p>
            <a:r>
              <a:rPr lang="en-IN" dirty="0">
                <a:solidFill>
                  <a:schemeClr val="bg1"/>
                </a:solidFill>
                <a:latin typeface="Poppins" panose="00000500000000000000" pitchFamily="2" charset="0"/>
                <a:cs typeface="Poppins" panose="00000500000000000000" pitchFamily="2" charset="0"/>
              </a:rPr>
              <a:t>THE ARGUMENT THAT GOD, BEING DEFINED AS MOST GREAT OR PERFECT, MUST EXIST</a:t>
            </a:r>
          </a:p>
        </p:txBody>
      </p:sp>
      <p:pic>
        <p:nvPicPr>
          <p:cNvPr id="3" name="Picture 2">
            <a:extLst>
              <a:ext uri="{FF2B5EF4-FFF2-40B4-BE49-F238E27FC236}">
                <a16:creationId xmlns:a16="http://schemas.microsoft.com/office/drawing/2014/main" id="{CA79E911-FFEF-7FC8-3812-D858E7031550}"/>
              </a:ext>
            </a:extLst>
          </p:cNvPr>
          <p:cNvPicPr>
            <a:picLocks noChangeAspect="1"/>
          </p:cNvPicPr>
          <p:nvPr/>
        </p:nvPicPr>
        <p:blipFill rotWithShape="1">
          <a:blip r:embed="rId5">
            <a:extLst>
              <a:ext uri="{28A0092B-C50C-407E-A947-70E740481C1C}">
                <a14:useLocalDpi xmlns:a14="http://schemas.microsoft.com/office/drawing/2010/main" val="0"/>
              </a:ext>
            </a:extLst>
          </a:blip>
          <a:srcRect l="32111" t="26951" r="33178" b="11966"/>
          <a:stretch/>
        </p:blipFill>
        <p:spPr>
          <a:xfrm>
            <a:off x="5195595" y="1964706"/>
            <a:ext cx="4352194" cy="6087637"/>
          </a:xfrm>
          <a:prstGeom prst="rect">
            <a:avLst/>
          </a:prstGeom>
        </p:spPr>
      </p:pic>
      <p:sp>
        <p:nvSpPr>
          <p:cNvPr id="17" name="TextBox 16">
            <a:extLst>
              <a:ext uri="{FF2B5EF4-FFF2-40B4-BE49-F238E27FC236}">
                <a16:creationId xmlns:a16="http://schemas.microsoft.com/office/drawing/2014/main" id="{EE15462F-FC70-9B4E-2322-A177AED01C0F}"/>
              </a:ext>
            </a:extLst>
          </p:cNvPr>
          <p:cNvSpPr txBox="1"/>
          <p:nvPr/>
        </p:nvSpPr>
        <p:spPr>
          <a:xfrm>
            <a:off x="-7429478" y="-1"/>
            <a:ext cx="12199582" cy="6858000"/>
          </a:xfrm>
          <a:custGeom>
            <a:avLst/>
            <a:gdLst/>
            <a:ahLst/>
            <a:cxnLst/>
            <a:rect l="l" t="t" r="r" b="b"/>
            <a:pathLst>
              <a:path w="12199582" h="6858000">
                <a:moveTo>
                  <a:pt x="10008352" y="4959474"/>
                </a:moveTo>
                <a:lnTo>
                  <a:pt x="10038253" y="4959474"/>
                </a:lnTo>
                <a:cubicBezTo>
                  <a:pt x="10053408" y="4959156"/>
                  <a:pt x="10064443" y="4962842"/>
                  <a:pt x="10071359" y="4970530"/>
                </a:cubicBezTo>
                <a:cubicBezTo>
                  <a:pt x="10078275" y="4978218"/>
                  <a:pt x="10081682" y="4991815"/>
                  <a:pt x="10081580" y="5011320"/>
                </a:cubicBezTo>
                <a:lnTo>
                  <a:pt x="10081580" y="5048528"/>
                </a:lnTo>
                <a:cubicBezTo>
                  <a:pt x="10081542" y="5064158"/>
                  <a:pt x="10078567" y="5075137"/>
                  <a:pt x="10072656" y="5081465"/>
                </a:cubicBezTo>
                <a:cubicBezTo>
                  <a:pt x="10066744" y="5087793"/>
                  <a:pt x="10058124" y="5090843"/>
                  <a:pt x="10046797" y="5090614"/>
                </a:cubicBezTo>
                <a:lnTo>
                  <a:pt x="10008352" y="5090614"/>
                </a:lnTo>
                <a:close/>
                <a:moveTo>
                  <a:pt x="8837503" y="4800369"/>
                </a:moveTo>
                <a:lnTo>
                  <a:pt x="8869801" y="5016243"/>
                </a:lnTo>
                <a:lnTo>
                  <a:pt x="8805204" y="5016243"/>
                </a:lnTo>
                <a:close/>
                <a:moveTo>
                  <a:pt x="10494127" y="4785738"/>
                </a:moveTo>
                <a:lnTo>
                  <a:pt x="10526473" y="4785738"/>
                </a:lnTo>
                <a:cubicBezTo>
                  <a:pt x="10538309" y="4785662"/>
                  <a:pt x="10546981" y="4789169"/>
                  <a:pt x="10552486" y="4796260"/>
                </a:cubicBezTo>
                <a:cubicBezTo>
                  <a:pt x="10557991" y="4803351"/>
                  <a:pt x="10560712" y="4814482"/>
                  <a:pt x="10560648" y="4829655"/>
                </a:cubicBezTo>
                <a:lnTo>
                  <a:pt x="10560648" y="4871742"/>
                </a:lnTo>
                <a:cubicBezTo>
                  <a:pt x="10560534" y="4888566"/>
                  <a:pt x="10556949" y="4900359"/>
                  <a:pt x="10549892" y="4907119"/>
                </a:cubicBezTo>
                <a:cubicBezTo>
                  <a:pt x="10542836" y="4913879"/>
                  <a:pt x="10532995" y="4917132"/>
                  <a:pt x="10520369" y="4916878"/>
                </a:cubicBezTo>
                <a:lnTo>
                  <a:pt x="10494127" y="4916878"/>
                </a:lnTo>
                <a:close/>
                <a:moveTo>
                  <a:pt x="10008352" y="4785738"/>
                </a:moveTo>
                <a:lnTo>
                  <a:pt x="10040698" y="4785738"/>
                </a:lnTo>
                <a:cubicBezTo>
                  <a:pt x="10052535" y="4785662"/>
                  <a:pt x="10061206" y="4789170"/>
                  <a:pt x="10066712" y="4796261"/>
                </a:cubicBezTo>
                <a:cubicBezTo>
                  <a:pt x="10072217" y="4803353"/>
                  <a:pt x="10074938" y="4814485"/>
                  <a:pt x="10074875" y="4829659"/>
                </a:cubicBezTo>
                <a:lnTo>
                  <a:pt x="10074875" y="4853450"/>
                </a:lnTo>
                <a:cubicBezTo>
                  <a:pt x="10074760" y="4870276"/>
                  <a:pt x="10071175" y="4882069"/>
                  <a:pt x="10064118" y="4888830"/>
                </a:cubicBezTo>
                <a:cubicBezTo>
                  <a:pt x="10057061" y="4895591"/>
                  <a:pt x="10047220" y="4898844"/>
                  <a:pt x="10034595" y="4898590"/>
                </a:cubicBezTo>
                <a:lnTo>
                  <a:pt x="10008352" y="4898590"/>
                </a:lnTo>
                <a:close/>
                <a:moveTo>
                  <a:pt x="9760702" y="4785738"/>
                </a:moveTo>
                <a:lnTo>
                  <a:pt x="9793047" y="4785738"/>
                </a:lnTo>
                <a:cubicBezTo>
                  <a:pt x="9804884" y="4785662"/>
                  <a:pt x="9813556" y="4789169"/>
                  <a:pt x="9819061" y="4796260"/>
                </a:cubicBezTo>
                <a:cubicBezTo>
                  <a:pt x="9824566" y="4803351"/>
                  <a:pt x="9827287" y="4814482"/>
                  <a:pt x="9827224" y="4829655"/>
                </a:cubicBezTo>
                <a:lnTo>
                  <a:pt x="9827224" y="4871742"/>
                </a:lnTo>
                <a:cubicBezTo>
                  <a:pt x="9827109" y="4888566"/>
                  <a:pt x="9823524" y="4900359"/>
                  <a:pt x="9816467" y="4907119"/>
                </a:cubicBezTo>
                <a:cubicBezTo>
                  <a:pt x="9809411" y="4913879"/>
                  <a:pt x="9799570" y="4917132"/>
                  <a:pt x="9786945" y="4916878"/>
                </a:cubicBezTo>
                <a:lnTo>
                  <a:pt x="9760702" y="4916878"/>
                </a:lnTo>
                <a:close/>
                <a:moveTo>
                  <a:pt x="8056451" y="4780861"/>
                </a:moveTo>
                <a:cubicBezTo>
                  <a:pt x="8067245" y="4780709"/>
                  <a:pt x="8075713" y="4783910"/>
                  <a:pt x="8081853" y="4790465"/>
                </a:cubicBezTo>
                <a:cubicBezTo>
                  <a:pt x="8087994" y="4797019"/>
                  <a:pt x="8091122" y="4807842"/>
                  <a:pt x="8091236" y="4822933"/>
                </a:cubicBezTo>
                <a:lnTo>
                  <a:pt x="8091236" y="5053418"/>
                </a:lnTo>
                <a:cubicBezTo>
                  <a:pt x="8091122" y="5068510"/>
                  <a:pt x="8087994" y="5079333"/>
                  <a:pt x="8081853" y="5085888"/>
                </a:cubicBezTo>
                <a:cubicBezTo>
                  <a:pt x="8075713" y="5092442"/>
                  <a:pt x="8067245" y="5095644"/>
                  <a:pt x="8056451" y="5095491"/>
                </a:cubicBezTo>
                <a:cubicBezTo>
                  <a:pt x="8045657" y="5095644"/>
                  <a:pt x="8037189" y="5092442"/>
                  <a:pt x="8031048" y="5085888"/>
                </a:cubicBezTo>
                <a:cubicBezTo>
                  <a:pt x="8024908" y="5079333"/>
                  <a:pt x="8021780" y="5068510"/>
                  <a:pt x="8021666" y="5053418"/>
                </a:cubicBezTo>
                <a:lnTo>
                  <a:pt x="8021666" y="4822933"/>
                </a:lnTo>
                <a:cubicBezTo>
                  <a:pt x="8021780" y="4807842"/>
                  <a:pt x="8024908" y="4797019"/>
                  <a:pt x="8031048" y="4790465"/>
                </a:cubicBezTo>
                <a:cubicBezTo>
                  <a:pt x="8037189" y="4783910"/>
                  <a:pt x="8045657" y="4780709"/>
                  <a:pt x="8056451" y="4780861"/>
                </a:cubicBezTo>
                <a:close/>
                <a:moveTo>
                  <a:pt x="10652852" y="4724854"/>
                </a:moveTo>
                <a:lnTo>
                  <a:pt x="10737586" y="5010097"/>
                </a:lnTo>
                <a:lnTo>
                  <a:pt x="10737586" y="5151498"/>
                </a:lnTo>
                <a:lnTo>
                  <a:pt x="10804566" y="5151498"/>
                </a:lnTo>
                <a:lnTo>
                  <a:pt x="10804566" y="5010097"/>
                </a:lnTo>
                <a:lnTo>
                  <a:pt x="10889300" y="4724854"/>
                </a:lnTo>
                <a:lnTo>
                  <a:pt x="10825292" y="4724854"/>
                </a:lnTo>
                <a:lnTo>
                  <a:pt x="10774121" y="4919283"/>
                </a:lnTo>
                <a:lnTo>
                  <a:pt x="10722956" y="4724854"/>
                </a:lnTo>
                <a:close/>
                <a:moveTo>
                  <a:pt x="10427147" y="4724854"/>
                </a:moveTo>
                <a:lnTo>
                  <a:pt x="10427147" y="5151498"/>
                </a:lnTo>
                <a:lnTo>
                  <a:pt x="10494127" y="5151498"/>
                </a:lnTo>
                <a:lnTo>
                  <a:pt x="10494127" y="4977762"/>
                </a:lnTo>
                <a:lnTo>
                  <a:pt x="10517318" y="4977762"/>
                </a:lnTo>
                <a:cubicBezTo>
                  <a:pt x="10532499" y="4977546"/>
                  <a:pt x="10543637" y="4981636"/>
                  <a:pt x="10550732" y="4990030"/>
                </a:cubicBezTo>
                <a:cubicBezTo>
                  <a:pt x="10557826" y="4998425"/>
                  <a:pt x="10561336" y="5012420"/>
                  <a:pt x="10561259" y="5032017"/>
                </a:cubicBezTo>
                <a:lnTo>
                  <a:pt x="10561259" y="5099073"/>
                </a:lnTo>
                <a:cubicBezTo>
                  <a:pt x="10561285" y="5115773"/>
                  <a:pt x="10561843" y="5127482"/>
                  <a:pt x="10562934" y="5134201"/>
                </a:cubicBezTo>
                <a:cubicBezTo>
                  <a:pt x="10564025" y="5140919"/>
                  <a:pt x="10565496" y="5146685"/>
                  <a:pt x="10567349" y="5151498"/>
                </a:cubicBezTo>
                <a:lnTo>
                  <a:pt x="10635554" y="5151498"/>
                </a:lnTo>
                <a:cubicBezTo>
                  <a:pt x="10632316" y="5143700"/>
                  <a:pt x="10630258" y="5135674"/>
                  <a:pt x="10629382" y="5127419"/>
                </a:cubicBezTo>
                <a:cubicBezTo>
                  <a:pt x="10628506" y="5119164"/>
                  <a:pt x="10628125" y="5109918"/>
                  <a:pt x="10628239" y="5099682"/>
                </a:cubicBezTo>
                <a:lnTo>
                  <a:pt x="10628239" y="5033845"/>
                </a:lnTo>
                <a:cubicBezTo>
                  <a:pt x="10628480" y="5011469"/>
                  <a:pt x="10625258" y="4992525"/>
                  <a:pt x="10618573" y="4977015"/>
                </a:cubicBezTo>
                <a:cubicBezTo>
                  <a:pt x="10611888" y="4961505"/>
                  <a:pt x="10600293" y="4950186"/>
                  <a:pt x="10583789" y="4943058"/>
                </a:cubicBezTo>
                <a:cubicBezTo>
                  <a:pt x="10598669" y="4936070"/>
                  <a:pt x="10609706" y="4925381"/>
                  <a:pt x="10616899" y="4910993"/>
                </a:cubicBezTo>
                <a:cubicBezTo>
                  <a:pt x="10624091" y="4896605"/>
                  <a:pt x="10627669" y="4878438"/>
                  <a:pt x="10627631" y="4856493"/>
                </a:cubicBezTo>
                <a:lnTo>
                  <a:pt x="10627631" y="4822945"/>
                </a:lnTo>
                <a:cubicBezTo>
                  <a:pt x="10627835" y="4790061"/>
                  <a:pt x="10619967" y="4765485"/>
                  <a:pt x="10604026" y="4749216"/>
                </a:cubicBezTo>
                <a:cubicBezTo>
                  <a:pt x="10588085" y="4732948"/>
                  <a:pt x="10562844" y="4724828"/>
                  <a:pt x="10528303" y="4724854"/>
                </a:cubicBezTo>
                <a:close/>
                <a:moveTo>
                  <a:pt x="10185974" y="4724854"/>
                </a:moveTo>
                <a:lnTo>
                  <a:pt x="10185974" y="5049771"/>
                </a:lnTo>
                <a:cubicBezTo>
                  <a:pt x="10186024" y="5084097"/>
                  <a:pt x="10194450" y="5110496"/>
                  <a:pt x="10211253" y="5128971"/>
                </a:cubicBezTo>
                <a:cubicBezTo>
                  <a:pt x="10228057" y="5147445"/>
                  <a:pt x="10252942" y="5156783"/>
                  <a:pt x="10285908" y="5156985"/>
                </a:cubicBezTo>
                <a:cubicBezTo>
                  <a:pt x="10318878" y="5156783"/>
                  <a:pt x="10343765" y="5147445"/>
                  <a:pt x="10360568" y="5128971"/>
                </a:cubicBezTo>
                <a:cubicBezTo>
                  <a:pt x="10377372" y="5110496"/>
                  <a:pt x="10385798" y="5084097"/>
                  <a:pt x="10385847" y="5049771"/>
                </a:cubicBezTo>
                <a:lnTo>
                  <a:pt x="10385847" y="4724854"/>
                </a:lnTo>
                <a:lnTo>
                  <a:pt x="10322525" y="4724854"/>
                </a:lnTo>
                <a:lnTo>
                  <a:pt x="10322525" y="5054038"/>
                </a:lnTo>
                <a:cubicBezTo>
                  <a:pt x="10322410" y="5069101"/>
                  <a:pt x="10319283" y="5079819"/>
                  <a:pt x="10313142" y="5086195"/>
                </a:cubicBezTo>
                <a:cubicBezTo>
                  <a:pt x="10307001" y="5092570"/>
                  <a:pt x="10298534" y="5095669"/>
                  <a:pt x="10287739" y="5095491"/>
                </a:cubicBezTo>
                <a:cubicBezTo>
                  <a:pt x="10276945" y="5095669"/>
                  <a:pt x="10268478" y="5092570"/>
                  <a:pt x="10262337" y="5086195"/>
                </a:cubicBezTo>
                <a:cubicBezTo>
                  <a:pt x="10256196" y="5079819"/>
                  <a:pt x="10253068" y="5069101"/>
                  <a:pt x="10252954" y="5054038"/>
                </a:cubicBezTo>
                <a:lnTo>
                  <a:pt x="10252954" y="4724854"/>
                </a:lnTo>
                <a:close/>
                <a:moveTo>
                  <a:pt x="9941372" y="4724854"/>
                </a:moveTo>
                <a:lnTo>
                  <a:pt x="9941372" y="5151498"/>
                </a:lnTo>
                <a:lnTo>
                  <a:pt x="10046801" y="5151498"/>
                </a:lnTo>
                <a:cubicBezTo>
                  <a:pt x="10080376" y="5151398"/>
                  <a:pt x="10105717" y="5142770"/>
                  <a:pt x="10122825" y="5125613"/>
                </a:cubicBezTo>
                <a:cubicBezTo>
                  <a:pt x="10139933" y="5108457"/>
                  <a:pt x="10148511" y="5083371"/>
                  <a:pt x="10148560" y="5050357"/>
                </a:cubicBezTo>
                <a:lnTo>
                  <a:pt x="10148560" y="5015590"/>
                </a:lnTo>
                <a:cubicBezTo>
                  <a:pt x="10148725" y="4992908"/>
                  <a:pt x="10144894" y="4973779"/>
                  <a:pt x="10137067" y="4958201"/>
                </a:cubicBezTo>
                <a:cubicBezTo>
                  <a:pt x="10129240" y="4942623"/>
                  <a:pt x="10116428" y="4931276"/>
                  <a:pt x="10098630" y="4924162"/>
                </a:cubicBezTo>
                <a:cubicBezTo>
                  <a:pt x="10113481" y="4917198"/>
                  <a:pt x="10124414" y="4906611"/>
                  <a:pt x="10131428" y="4892400"/>
                </a:cubicBezTo>
                <a:cubicBezTo>
                  <a:pt x="10138442" y="4878188"/>
                  <a:pt x="10141918" y="4860121"/>
                  <a:pt x="10141854" y="4838199"/>
                </a:cubicBezTo>
                <a:lnTo>
                  <a:pt x="10141854" y="4822949"/>
                </a:lnTo>
                <a:cubicBezTo>
                  <a:pt x="10142059" y="4790063"/>
                  <a:pt x="10134191" y="4765485"/>
                  <a:pt x="10118250" y="4749217"/>
                </a:cubicBezTo>
                <a:cubicBezTo>
                  <a:pt x="10102310" y="4732948"/>
                  <a:pt x="10077069" y="4724827"/>
                  <a:pt x="10042529" y="4724854"/>
                </a:cubicBezTo>
                <a:close/>
                <a:moveTo>
                  <a:pt x="9693722" y="4724854"/>
                </a:moveTo>
                <a:lnTo>
                  <a:pt x="9693722" y="5151498"/>
                </a:lnTo>
                <a:lnTo>
                  <a:pt x="9760702" y="5151498"/>
                </a:lnTo>
                <a:lnTo>
                  <a:pt x="9760702" y="4977762"/>
                </a:lnTo>
                <a:lnTo>
                  <a:pt x="9783893" y="4977762"/>
                </a:lnTo>
                <a:cubicBezTo>
                  <a:pt x="9799074" y="4977546"/>
                  <a:pt x="9810212" y="4981636"/>
                  <a:pt x="9817307" y="4990030"/>
                </a:cubicBezTo>
                <a:cubicBezTo>
                  <a:pt x="9824401" y="4998425"/>
                  <a:pt x="9827910" y="5012420"/>
                  <a:pt x="9827834" y="5032017"/>
                </a:cubicBezTo>
                <a:lnTo>
                  <a:pt x="9827834" y="5099073"/>
                </a:lnTo>
                <a:cubicBezTo>
                  <a:pt x="9827860" y="5115773"/>
                  <a:pt x="9828418" y="5127482"/>
                  <a:pt x="9829509" y="5134201"/>
                </a:cubicBezTo>
                <a:cubicBezTo>
                  <a:pt x="9830600" y="5140919"/>
                  <a:pt x="9832071" y="5146685"/>
                  <a:pt x="9833923" y="5151498"/>
                </a:cubicBezTo>
                <a:lnTo>
                  <a:pt x="9902129" y="5151498"/>
                </a:lnTo>
                <a:cubicBezTo>
                  <a:pt x="9898891" y="5143700"/>
                  <a:pt x="9896833" y="5135674"/>
                  <a:pt x="9895957" y="5127419"/>
                </a:cubicBezTo>
                <a:cubicBezTo>
                  <a:pt x="9895081" y="5119164"/>
                  <a:pt x="9894700" y="5109918"/>
                  <a:pt x="9894814" y="5099682"/>
                </a:cubicBezTo>
                <a:lnTo>
                  <a:pt x="9894814" y="5033845"/>
                </a:lnTo>
                <a:cubicBezTo>
                  <a:pt x="9895055" y="5011469"/>
                  <a:pt x="9891833" y="4992525"/>
                  <a:pt x="9885148" y="4977015"/>
                </a:cubicBezTo>
                <a:cubicBezTo>
                  <a:pt x="9878463" y="4961505"/>
                  <a:pt x="9866868" y="4950186"/>
                  <a:pt x="9850364" y="4943058"/>
                </a:cubicBezTo>
                <a:cubicBezTo>
                  <a:pt x="9865244" y="4936070"/>
                  <a:pt x="9876281" y="4925381"/>
                  <a:pt x="9883474" y="4910993"/>
                </a:cubicBezTo>
                <a:cubicBezTo>
                  <a:pt x="9890666" y="4896605"/>
                  <a:pt x="9894244" y="4878438"/>
                  <a:pt x="9894206" y="4856493"/>
                </a:cubicBezTo>
                <a:lnTo>
                  <a:pt x="9894206" y="4822945"/>
                </a:lnTo>
                <a:cubicBezTo>
                  <a:pt x="9894410" y="4790061"/>
                  <a:pt x="9886542" y="4765485"/>
                  <a:pt x="9870601" y="4749216"/>
                </a:cubicBezTo>
                <a:cubicBezTo>
                  <a:pt x="9854660" y="4732948"/>
                  <a:pt x="9829419" y="4724828"/>
                  <a:pt x="9794878" y="4724854"/>
                </a:cubicBezTo>
                <a:close/>
                <a:moveTo>
                  <a:pt x="9465122" y="4724854"/>
                </a:moveTo>
                <a:lnTo>
                  <a:pt x="9465122" y="5151498"/>
                </a:lnTo>
                <a:lnTo>
                  <a:pt x="9647926" y="5151498"/>
                </a:lnTo>
                <a:lnTo>
                  <a:pt x="9647926" y="5090614"/>
                </a:lnTo>
                <a:lnTo>
                  <a:pt x="9532102" y="5090614"/>
                </a:lnTo>
                <a:lnTo>
                  <a:pt x="9532102" y="4965570"/>
                </a:lnTo>
                <a:lnTo>
                  <a:pt x="9624152" y="4965570"/>
                </a:lnTo>
                <a:lnTo>
                  <a:pt x="9624152" y="4904686"/>
                </a:lnTo>
                <a:lnTo>
                  <a:pt x="9532102" y="4904686"/>
                </a:lnTo>
                <a:lnTo>
                  <a:pt x="9532102" y="4785738"/>
                </a:lnTo>
                <a:lnTo>
                  <a:pt x="9647926" y="4785738"/>
                </a:lnTo>
                <a:lnTo>
                  <a:pt x="9647926" y="4724854"/>
                </a:lnTo>
                <a:close/>
                <a:moveTo>
                  <a:pt x="9226540" y="4724854"/>
                </a:moveTo>
                <a:lnTo>
                  <a:pt x="9226540" y="4785738"/>
                </a:lnTo>
                <a:lnTo>
                  <a:pt x="9296644" y="4785738"/>
                </a:lnTo>
                <a:lnTo>
                  <a:pt x="9296644" y="5151498"/>
                </a:lnTo>
                <a:lnTo>
                  <a:pt x="9363624" y="5151498"/>
                </a:lnTo>
                <a:lnTo>
                  <a:pt x="9363624" y="4785738"/>
                </a:lnTo>
                <a:lnTo>
                  <a:pt x="9433728" y="4785738"/>
                </a:lnTo>
                <a:lnTo>
                  <a:pt x="9433728" y="4724854"/>
                </a:lnTo>
                <a:close/>
                <a:moveTo>
                  <a:pt x="8988263" y="4724854"/>
                </a:moveTo>
                <a:lnTo>
                  <a:pt x="8988263" y="5151498"/>
                </a:lnTo>
                <a:lnTo>
                  <a:pt x="9048537" y="5151498"/>
                </a:lnTo>
                <a:lnTo>
                  <a:pt x="9048537" y="4842488"/>
                </a:lnTo>
                <a:lnTo>
                  <a:pt x="9132121" y="5151498"/>
                </a:lnTo>
                <a:lnTo>
                  <a:pt x="9200937" y="5151498"/>
                </a:lnTo>
                <a:lnTo>
                  <a:pt x="9200937" y="4724854"/>
                </a:lnTo>
                <a:lnTo>
                  <a:pt x="9141272" y="4724854"/>
                </a:lnTo>
                <a:lnTo>
                  <a:pt x="9141272" y="4980232"/>
                </a:lnTo>
                <a:lnTo>
                  <a:pt x="9072331" y="4724854"/>
                </a:lnTo>
                <a:close/>
                <a:moveTo>
                  <a:pt x="8791797" y="4724854"/>
                </a:moveTo>
                <a:lnTo>
                  <a:pt x="8723544" y="5151498"/>
                </a:lnTo>
                <a:lnTo>
                  <a:pt x="8785094" y="5151498"/>
                </a:lnTo>
                <a:lnTo>
                  <a:pt x="8796672" y="5074079"/>
                </a:lnTo>
                <a:lnTo>
                  <a:pt x="8878942" y="5074079"/>
                </a:lnTo>
                <a:lnTo>
                  <a:pt x="8890521" y="5151498"/>
                </a:lnTo>
                <a:lnTo>
                  <a:pt x="8958164" y="5151498"/>
                </a:lnTo>
                <a:lnTo>
                  <a:pt x="8889911" y="4724854"/>
                </a:lnTo>
                <a:close/>
                <a:moveTo>
                  <a:pt x="8198297" y="4724854"/>
                </a:moveTo>
                <a:lnTo>
                  <a:pt x="8198297" y="5151498"/>
                </a:lnTo>
                <a:lnTo>
                  <a:pt x="8265277" y="5151498"/>
                </a:lnTo>
                <a:lnTo>
                  <a:pt x="8265277" y="4975324"/>
                </a:lnTo>
                <a:lnTo>
                  <a:pt x="8351840" y="4975324"/>
                </a:lnTo>
                <a:lnTo>
                  <a:pt x="8351840" y="4914440"/>
                </a:lnTo>
                <a:lnTo>
                  <a:pt x="8265277" y="4914440"/>
                </a:lnTo>
                <a:lnTo>
                  <a:pt x="8265277" y="4785738"/>
                </a:lnTo>
                <a:lnTo>
                  <a:pt x="8375614" y="4785738"/>
                </a:lnTo>
                <a:lnTo>
                  <a:pt x="8375614" y="4724854"/>
                </a:lnTo>
                <a:close/>
                <a:moveTo>
                  <a:pt x="8597545" y="4719978"/>
                </a:moveTo>
                <a:cubicBezTo>
                  <a:pt x="8564578" y="4720179"/>
                  <a:pt x="8539693" y="4729517"/>
                  <a:pt x="8522890" y="4747993"/>
                </a:cubicBezTo>
                <a:cubicBezTo>
                  <a:pt x="8506086" y="4766468"/>
                  <a:pt x="8497660" y="4792871"/>
                  <a:pt x="8497611" y="4827202"/>
                </a:cubicBezTo>
                <a:lnTo>
                  <a:pt x="8497611" y="5049150"/>
                </a:lnTo>
                <a:cubicBezTo>
                  <a:pt x="8497660" y="5083481"/>
                  <a:pt x="8506086" y="5109884"/>
                  <a:pt x="8522890" y="5128360"/>
                </a:cubicBezTo>
                <a:cubicBezTo>
                  <a:pt x="8539693" y="5146835"/>
                  <a:pt x="8564578" y="5156173"/>
                  <a:pt x="8597545" y="5156375"/>
                </a:cubicBezTo>
                <a:cubicBezTo>
                  <a:pt x="8630515" y="5156173"/>
                  <a:pt x="8655402" y="5146835"/>
                  <a:pt x="8672205" y="5128360"/>
                </a:cubicBezTo>
                <a:cubicBezTo>
                  <a:pt x="8689008" y="5109884"/>
                  <a:pt x="8697435" y="5083481"/>
                  <a:pt x="8697483" y="5049150"/>
                </a:cubicBezTo>
                <a:lnTo>
                  <a:pt x="8697483" y="4992444"/>
                </a:lnTo>
                <a:lnTo>
                  <a:pt x="8634161" y="4992444"/>
                </a:lnTo>
                <a:lnTo>
                  <a:pt x="8634161" y="5053419"/>
                </a:lnTo>
                <a:cubicBezTo>
                  <a:pt x="8634047" y="5068485"/>
                  <a:pt x="8630919" y="5079206"/>
                  <a:pt x="8624778" y="5085583"/>
                </a:cubicBezTo>
                <a:cubicBezTo>
                  <a:pt x="8618638" y="5091960"/>
                  <a:pt x="8610170" y="5095059"/>
                  <a:pt x="8599376" y="5094882"/>
                </a:cubicBezTo>
                <a:cubicBezTo>
                  <a:pt x="8588582" y="5095059"/>
                  <a:pt x="8580114" y="5091960"/>
                  <a:pt x="8573974" y="5085583"/>
                </a:cubicBezTo>
                <a:cubicBezTo>
                  <a:pt x="8567833" y="5079206"/>
                  <a:pt x="8564705" y="5068485"/>
                  <a:pt x="8564591" y="5053419"/>
                </a:cubicBezTo>
                <a:lnTo>
                  <a:pt x="8564591" y="4822934"/>
                </a:lnTo>
                <a:cubicBezTo>
                  <a:pt x="8564705" y="4807842"/>
                  <a:pt x="8567833" y="4797019"/>
                  <a:pt x="8573974" y="4790465"/>
                </a:cubicBezTo>
                <a:cubicBezTo>
                  <a:pt x="8580114" y="4783910"/>
                  <a:pt x="8588582" y="4780709"/>
                  <a:pt x="8599376" y="4780861"/>
                </a:cubicBezTo>
                <a:cubicBezTo>
                  <a:pt x="8610170" y="4780709"/>
                  <a:pt x="8618638" y="4783910"/>
                  <a:pt x="8624778" y="4790465"/>
                </a:cubicBezTo>
                <a:cubicBezTo>
                  <a:pt x="8630919" y="4797019"/>
                  <a:pt x="8634047" y="4807842"/>
                  <a:pt x="8634161" y="4822934"/>
                </a:cubicBezTo>
                <a:lnTo>
                  <a:pt x="8634161" y="4868665"/>
                </a:lnTo>
                <a:lnTo>
                  <a:pt x="8697483" y="4868665"/>
                </a:lnTo>
                <a:lnTo>
                  <a:pt x="8697483" y="4827202"/>
                </a:lnTo>
                <a:cubicBezTo>
                  <a:pt x="8697435" y="4792871"/>
                  <a:pt x="8689008" y="4766468"/>
                  <a:pt x="8672205" y="4747993"/>
                </a:cubicBezTo>
                <a:cubicBezTo>
                  <a:pt x="8655402" y="4729517"/>
                  <a:pt x="8630515" y="4720179"/>
                  <a:pt x="8597545" y="4719978"/>
                </a:cubicBezTo>
                <a:close/>
                <a:moveTo>
                  <a:pt x="8056451" y="4719978"/>
                </a:moveTo>
                <a:cubicBezTo>
                  <a:pt x="8023406" y="4720179"/>
                  <a:pt x="7998215" y="4729517"/>
                  <a:pt x="7980879" y="4747993"/>
                </a:cubicBezTo>
                <a:cubicBezTo>
                  <a:pt x="7963542" y="4766468"/>
                  <a:pt x="7954811" y="4792871"/>
                  <a:pt x="7954686" y="4827202"/>
                </a:cubicBezTo>
                <a:lnTo>
                  <a:pt x="7954686" y="5049150"/>
                </a:lnTo>
                <a:cubicBezTo>
                  <a:pt x="7954811" y="5083481"/>
                  <a:pt x="7963542" y="5109884"/>
                  <a:pt x="7980879" y="5128360"/>
                </a:cubicBezTo>
                <a:cubicBezTo>
                  <a:pt x="7998215" y="5146835"/>
                  <a:pt x="8023406" y="5156173"/>
                  <a:pt x="8056451" y="5156375"/>
                </a:cubicBezTo>
                <a:cubicBezTo>
                  <a:pt x="8089496" y="5156173"/>
                  <a:pt x="8114687" y="5146835"/>
                  <a:pt x="8132023" y="5128360"/>
                </a:cubicBezTo>
                <a:cubicBezTo>
                  <a:pt x="8149360" y="5109884"/>
                  <a:pt x="8158091" y="5083481"/>
                  <a:pt x="8158216" y="5049150"/>
                </a:cubicBezTo>
                <a:lnTo>
                  <a:pt x="8158216" y="4827202"/>
                </a:lnTo>
                <a:cubicBezTo>
                  <a:pt x="8158091" y="4792871"/>
                  <a:pt x="8149360" y="4766468"/>
                  <a:pt x="8132023" y="4747993"/>
                </a:cubicBezTo>
                <a:cubicBezTo>
                  <a:pt x="8114687" y="4729517"/>
                  <a:pt x="8089496" y="4720179"/>
                  <a:pt x="8056451" y="4719978"/>
                </a:cubicBezTo>
                <a:close/>
                <a:moveTo>
                  <a:pt x="8224304" y="3149560"/>
                </a:moveTo>
                <a:lnTo>
                  <a:pt x="8301518" y="3665635"/>
                </a:lnTo>
                <a:lnTo>
                  <a:pt x="8147091" y="3665635"/>
                </a:lnTo>
                <a:close/>
                <a:moveTo>
                  <a:pt x="10773977" y="2969034"/>
                </a:moveTo>
                <a:lnTo>
                  <a:pt x="10773977" y="3988979"/>
                </a:lnTo>
                <a:lnTo>
                  <a:pt x="10913698" y="3988979"/>
                </a:lnTo>
                <a:lnTo>
                  <a:pt x="10913698" y="3267735"/>
                </a:lnTo>
                <a:lnTo>
                  <a:pt x="11033255" y="3988979"/>
                </a:lnTo>
                <a:lnTo>
                  <a:pt x="11184889" y="3988979"/>
                </a:lnTo>
                <a:lnTo>
                  <a:pt x="11295699" y="3257536"/>
                </a:lnTo>
                <a:lnTo>
                  <a:pt x="11295699" y="3988979"/>
                </a:lnTo>
                <a:lnTo>
                  <a:pt x="11447079" y="3988979"/>
                </a:lnTo>
                <a:lnTo>
                  <a:pt x="11447079" y="2969034"/>
                </a:lnTo>
                <a:lnTo>
                  <a:pt x="11224255" y="2969034"/>
                </a:lnTo>
                <a:lnTo>
                  <a:pt x="11114904" y="3693196"/>
                </a:lnTo>
                <a:lnTo>
                  <a:pt x="10996805" y="2969034"/>
                </a:lnTo>
                <a:close/>
                <a:moveTo>
                  <a:pt x="10280134" y="2969034"/>
                </a:moveTo>
                <a:lnTo>
                  <a:pt x="10280134" y="3988979"/>
                </a:lnTo>
                <a:lnTo>
                  <a:pt x="10704034" y="3988979"/>
                </a:lnTo>
                <a:lnTo>
                  <a:pt x="10704034" y="3843429"/>
                </a:lnTo>
                <a:lnTo>
                  <a:pt x="10440258" y="3843429"/>
                </a:lnTo>
                <a:lnTo>
                  <a:pt x="10440258" y="2969034"/>
                </a:lnTo>
                <a:close/>
                <a:moveTo>
                  <a:pt x="9746734" y="2969034"/>
                </a:moveTo>
                <a:lnTo>
                  <a:pt x="9746734" y="3988979"/>
                </a:lnTo>
                <a:lnTo>
                  <a:pt x="10183750" y="3988979"/>
                </a:lnTo>
                <a:lnTo>
                  <a:pt x="10183750" y="3843429"/>
                </a:lnTo>
                <a:lnTo>
                  <a:pt x="9906858" y="3843429"/>
                </a:lnTo>
                <a:lnTo>
                  <a:pt x="9906858" y="3544495"/>
                </a:lnTo>
                <a:lnTo>
                  <a:pt x="10126914" y="3544495"/>
                </a:lnTo>
                <a:lnTo>
                  <a:pt x="10126914" y="3398945"/>
                </a:lnTo>
                <a:lnTo>
                  <a:pt x="9906858" y="3398945"/>
                </a:lnTo>
                <a:lnTo>
                  <a:pt x="9906858" y="3114584"/>
                </a:lnTo>
                <a:lnTo>
                  <a:pt x="10183750" y="3114584"/>
                </a:lnTo>
                <a:lnTo>
                  <a:pt x="10183750" y="2969034"/>
                </a:lnTo>
                <a:close/>
                <a:moveTo>
                  <a:pt x="8583227" y="2969034"/>
                </a:moveTo>
                <a:lnTo>
                  <a:pt x="8583227" y="3988979"/>
                </a:lnTo>
                <a:lnTo>
                  <a:pt x="8727320" y="3988979"/>
                </a:lnTo>
                <a:lnTo>
                  <a:pt x="8727320" y="3250251"/>
                </a:lnTo>
                <a:lnTo>
                  <a:pt x="8927138" y="3988979"/>
                </a:lnTo>
                <a:lnTo>
                  <a:pt x="9091651" y="3988979"/>
                </a:lnTo>
                <a:lnTo>
                  <a:pt x="9091651" y="2969034"/>
                </a:lnTo>
                <a:lnTo>
                  <a:pt x="8949016" y="2969034"/>
                </a:lnTo>
                <a:lnTo>
                  <a:pt x="8949016" y="3579546"/>
                </a:lnTo>
                <a:lnTo>
                  <a:pt x="8784202" y="2969034"/>
                </a:lnTo>
                <a:close/>
                <a:moveTo>
                  <a:pt x="8115040" y="2969034"/>
                </a:moveTo>
                <a:lnTo>
                  <a:pt x="7951872" y="3988979"/>
                </a:lnTo>
                <a:lnTo>
                  <a:pt x="8099014" y="3988979"/>
                </a:lnTo>
                <a:lnTo>
                  <a:pt x="8126695" y="3803899"/>
                </a:lnTo>
                <a:lnTo>
                  <a:pt x="8323371" y="3803899"/>
                </a:lnTo>
                <a:lnTo>
                  <a:pt x="8351051" y="3988979"/>
                </a:lnTo>
                <a:lnTo>
                  <a:pt x="8512760" y="3988979"/>
                </a:lnTo>
                <a:lnTo>
                  <a:pt x="8349594" y="2969034"/>
                </a:lnTo>
                <a:close/>
                <a:moveTo>
                  <a:pt x="9419397" y="2957375"/>
                </a:moveTo>
                <a:cubicBezTo>
                  <a:pt x="9341345" y="2957857"/>
                  <a:pt x="9282523" y="2980181"/>
                  <a:pt x="9242929" y="3024349"/>
                </a:cubicBezTo>
                <a:cubicBezTo>
                  <a:pt x="9203335" y="3068516"/>
                  <a:pt x="9183494" y="3131636"/>
                  <a:pt x="9183407" y="3213708"/>
                </a:cubicBezTo>
                <a:cubicBezTo>
                  <a:pt x="9185039" y="3285491"/>
                  <a:pt x="9201358" y="3344816"/>
                  <a:pt x="9232364" y="3391682"/>
                </a:cubicBezTo>
                <a:cubicBezTo>
                  <a:pt x="9263370" y="3438548"/>
                  <a:pt x="9299272" y="3479560"/>
                  <a:pt x="9340069" y="3514719"/>
                </a:cubicBezTo>
                <a:cubicBezTo>
                  <a:pt x="9380867" y="3549878"/>
                  <a:pt x="9416769" y="3585789"/>
                  <a:pt x="9447775" y="3622451"/>
                </a:cubicBezTo>
                <a:cubicBezTo>
                  <a:pt x="9478781" y="3659113"/>
                  <a:pt x="9495099" y="3703132"/>
                  <a:pt x="9496732" y="3754508"/>
                </a:cubicBezTo>
                <a:cubicBezTo>
                  <a:pt x="9496458" y="3790525"/>
                  <a:pt x="9488980" y="3816156"/>
                  <a:pt x="9474298" y="3831400"/>
                </a:cubicBezTo>
                <a:cubicBezTo>
                  <a:pt x="9459617" y="3846645"/>
                  <a:pt x="9439372" y="3854055"/>
                  <a:pt x="9413565" y="3853630"/>
                </a:cubicBezTo>
                <a:cubicBezTo>
                  <a:pt x="9387764" y="3854055"/>
                  <a:pt x="9367524" y="3846645"/>
                  <a:pt x="9352845" y="3831400"/>
                </a:cubicBezTo>
                <a:cubicBezTo>
                  <a:pt x="9338165" y="3816156"/>
                  <a:pt x="9330688" y="3790525"/>
                  <a:pt x="9330414" y="3754508"/>
                </a:cubicBezTo>
                <a:lnTo>
                  <a:pt x="9330414" y="3681666"/>
                </a:lnTo>
                <a:lnTo>
                  <a:pt x="9179035" y="3681666"/>
                </a:lnTo>
                <a:lnTo>
                  <a:pt x="9179035" y="3744293"/>
                </a:lnTo>
                <a:cubicBezTo>
                  <a:pt x="9179152" y="3826370"/>
                  <a:pt x="9199296" y="3889493"/>
                  <a:pt x="9239466" y="3933662"/>
                </a:cubicBezTo>
                <a:cubicBezTo>
                  <a:pt x="9279636" y="3977831"/>
                  <a:pt x="9339131" y="4000156"/>
                  <a:pt x="9417950" y="4000638"/>
                </a:cubicBezTo>
                <a:cubicBezTo>
                  <a:pt x="9496762" y="4000156"/>
                  <a:pt x="9556253" y="3977831"/>
                  <a:pt x="9596423" y="3933663"/>
                </a:cubicBezTo>
                <a:cubicBezTo>
                  <a:pt x="9636594" y="3889496"/>
                  <a:pt x="9656738" y="3826376"/>
                  <a:pt x="9656855" y="3744304"/>
                </a:cubicBezTo>
                <a:cubicBezTo>
                  <a:pt x="9655223" y="3672521"/>
                  <a:pt x="9638904" y="3613196"/>
                  <a:pt x="9607898" y="3566330"/>
                </a:cubicBezTo>
                <a:cubicBezTo>
                  <a:pt x="9576892" y="3519464"/>
                  <a:pt x="9540990" y="3478452"/>
                  <a:pt x="9500193" y="3443293"/>
                </a:cubicBezTo>
                <a:cubicBezTo>
                  <a:pt x="9459395" y="3408134"/>
                  <a:pt x="9423494" y="3372223"/>
                  <a:pt x="9392487" y="3335561"/>
                </a:cubicBezTo>
                <a:cubicBezTo>
                  <a:pt x="9361481" y="3298899"/>
                  <a:pt x="9345162" y="3254880"/>
                  <a:pt x="9343530" y="3203504"/>
                </a:cubicBezTo>
                <a:cubicBezTo>
                  <a:pt x="9343682" y="3167427"/>
                  <a:pt x="9350674" y="3141553"/>
                  <a:pt x="9364504" y="3125883"/>
                </a:cubicBezTo>
                <a:cubicBezTo>
                  <a:pt x="9378335" y="3110214"/>
                  <a:pt x="9398093" y="3102561"/>
                  <a:pt x="9423779" y="3102925"/>
                </a:cubicBezTo>
                <a:cubicBezTo>
                  <a:pt x="9449460" y="3102561"/>
                  <a:pt x="9469216" y="3110214"/>
                  <a:pt x="9483046" y="3125883"/>
                </a:cubicBezTo>
                <a:cubicBezTo>
                  <a:pt x="9496875" y="3141553"/>
                  <a:pt x="9503866" y="3167427"/>
                  <a:pt x="9504018" y="3203504"/>
                </a:cubicBezTo>
                <a:lnTo>
                  <a:pt x="9504018" y="3245777"/>
                </a:lnTo>
                <a:lnTo>
                  <a:pt x="9655398" y="3245777"/>
                </a:lnTo>
                <a:lnTo>
                  <a:pt x="9655398" y="3213708"/>
                </a:lnTo>
                <a:cubicBezTo>
                  <a:pt x="9655311" y="3131636"/>
                  <a:pt x="9635471" y="3068516"/>
                  <a:pt x="9595877" y="3024349"/>
                </a:cubicBezTo>
                <a:cubicBezTo>
                  <a:pt x="9556282" y="2980181"/>
                  <a:pt x="9497456" y="2957857"/>
                  <a:pt x="9419397" y="2957375"/>
                </a:cubicBezTo>
                <a:close/>
                <a:moveTo>
                  <a:pt x="8767229" y="1396960"/>
                </a:moveTo>
                <a:lnTo>
                  <a:pt x="8844443" y="1913035"/>
                </a:lnTo>
                <a:lnTo>
                  <a:pt x="8690016" y="1913035"/>
                </a:lnTo>
                <a:close/>
                <a:moveTo>
                  <a:pt x="9976325" y="1216434"/>
                </a:moveTo>
                <a:lnTo>
                  <a:pt x="9976325" y="1361984"/>
                </a:lnTo>
                <a:lnTo>
                  <a:pt x="10143917" y="1361984"/>
                </a:lnTo>
                <a:lnTo>
                  <a:pt x="10143917" y="2236379"/>
                </a:lnTo>
                <a:lnTo>
                  <a:pt x="10304041" y="2236379"/>
                </a:lnTo>
                <a:lnTo>
                  <a:pt x="10304041" y="1361984"/>
                </a:lnTo>
                <a:lnTo>
                  <a:pt x="10471633" y="1361984"/>
                </a:lnTo>
                <a:lnTo>
                  <a:pt x="10471633" y="1216434"/>
                </a:lnTo>
                <a:close/>
                <a:moveTo>
                  <a:pt x="9402377" y="1216434"/>
                </a:moveTo>
                <a:lnTo>
                  <a:pt x="9402377" y="2236379"/>
                </a:lnTo>
                <a:lnTo>
                  <a:pt x="9546470" y="2236379"/>
                </a:lnTo>
                <a:lnTo>
                  <a:pt x="9546470" y="1497651"/>
                </a:lnTo>
                <a:lnTo>
                  <a:pt x="9746288" y="2236379"/>
                </a:lnTo>
                <a:lnTo>
                  <a:pt x="9910801" y="2236379"/>
                </a:lnTo>
                <a:lnTo>
                  <a:pt x="9910801" y="1216434"/>
                </a:lnTo>
                <a:lnTo>
                  <a:pt x="9768166" y="1216434"/>
                </a:lnTo>
                <a:lnTo>
                  <a:pt x="9768166" y="1826946"/>
                </a:lnTo>
                <a:lnTo>
                  <a:pt x="9603353" y="1216434"/>
                </a:lnTo>
                <a:close/>
                <a:moveTo>
                  <a:pt x="9127609" y="1216434"/>
                </a:moveTo>
                <a:lnTo>
                  <a:pt x="9127609" y="2236379"/>
                </a:lnTo>
                <a:lnTo>
                  <a:pt x="9287733" y="2236379"/>
                </a:lnTo>
                <a:lnTo>
                  <a:pt x="9287733" y="1216434"/>
                </a:lnTo>
                <a:close/>
                <a:moveTo>
                  <a:pt x="8657965" y="1216434"/>
                </a:moveTo>
                <a:lnTo>
                  <a:pt x="8494797" y="2236379"/>
                </a:lnTo>
                <a:lnTo>
                  <a:pt x="8641940" y="2236379"/>
                </a:lnTo>
                <a:lnTo>
                  <a:pt x="8669620" y="2051299"/>
                </a:lnTo>
                <a:lnTo>
                  <a:pt x="8866296" y="2051299"/>
                </a:lnTo>
                <a:lnTo>
                  <a:pt x="8893976" y="2236379"/>
                </a:lnTo>
                <a:lnTo>
                  <a:pt x="9055685" y="2236379"/>
                </a:lnTo>
                <a:lnTo>
                  <a:pt x="8892519" y="1216434"/>
                </a:lnTo>
                <a:close/>
                <a:moveTo>
                  <a:pt x="8209722" y="1204775"/>
                </a:moveTo>
                <a:cubicBezTo>
                  <a:pt x="8131670" y="1205257"/>
                  <a:pt x="8072848" y="1227581"/>
                  <a:pt x="8033254" y="1271749"/>
                </a:cubicBezTo>
                <a:cubicBezTo>
                  <a:pt x="7993660" y="1315916"/>
                  <a:pt x="7973819" y="1379036"/>
                  <a:pt x="7973732" y="1461108"/>
                </a:cubicBezTo>
                <a:cubicBezTo>
                  <a:pt x="7975364" y="1532892"/>
                  <a:pt x="7991683" y="1592216"/>
                  <a:pt x="8022689" y="1639082"/>
                </a:cubicBezTo>
                <a:cubicBezTo>
                  <a:pt x="8053695" y="1685948"/>
                  <a:pt x="8089597" y="1726960"/>
                  <a:pt x="8130394" y="1762119"/>
                </a:cubicBezTo>
                <a:cubicBezTo>
                  <a:pt x="8171192" y="1797278"/>
                  <a:pt x="8207093" y="1833189"/>
                  <a:pt x="8238100" y="1869851"/>
                </a:cubicBezTo>
                <a:cubicBezTo>
                  <a:pt x="8269106" y="1906513"/>
                  <a:pt x="8285425" y="1950532"/>
                  <a:pt x="8287056" y="2001908"/>
                </a:cubicBezTo>
                <a:cubicBezTo>
                  <a:pt x="8286783" y="2037925"/>
                  <a:pt x="8279305" y="2063555"/>
                  <a:pt x="8264623" y="2078801"/>
                </a:cubicBezTo>
                <a:cubicBezTo>
                  <a:pt x="8249942" y="2094045"/>
                  <a:pt x="8229697" y="2101455"/>
                  <a:pt x="8203890" y="2101030"/>
                </a:cubicBezTo>
                <a:cubicBezTo>
                  <a:pt x="8178089" y="2101455"/>
                  <a:pt x="8157849" y="2094045"/>
                  <a:pt x="8143169" y="2078801"/>
                </a:cubicBezTo>
                <a:cubicBezTo>
                  <a:pt x="8128490" y="2063555"/>
                  <a:pt x="8121013" y="2037925"/>
                  <a:pt x="8120739" y="2001908"/>
                </a:cubicBezTo>
                <a:lnTo>
                  <a:pt x="8120739" y="1929066"/>
                </a:lnTo>
                <a:lnTo>
                  <a:pt x="7969360" y="1929066"/>
                </a:lnTo>
                <a:lnTo>
                  <a:pt x="7969360" y="1991693"/>
                </a:lnTo>
                <a:cubicBezTo>
                  <a:pt x="7969477" y="2073770"/>
                  <a:pt x="7989621" y="2136893"/>
                  <a:pt x="8029791" y="2181062"/>
                </a:cubicBezTo>
                <a:cubicBezTo>
                  <a:pt x="8069961" y="2225231"/>
                  <a:pt x="8129456" y="2247556"/>
                  <a:pt x="8208275" y="2248038"/>
                </a:cubicBezTo>
                <a:cubicBezTo>
                  <a:pt x="8287087" y="2247556"/>
                  <a:pt x="8346578" y="2225231"/>
                  <a:pt x="8386748" y="2181063"/>
                </a:cubicBezTo>
                <a:cubicBezTo>
                  <a:pt x="8426919" y="2136896"/>
                  <a:pt x="8447063" y="2073776"/>
                  <a:pt x="8447180" y="1991704"/>
                </a:cubicBezTo>
                <a:cubicBezTo>
                  <a:pt x="8445548" y="1919921"/>
                  <a:pt x="8429229" y="1860596"/>
                  <a:pt x="8398223" y="1813730"/>
                </a:cubicBezTo>
                <a:cubicBezTo>
                  <a:pt x="8367217" y="1766864"/>
                  <a:pt x="8331315" y="1725852"/>
                  <a:pt x="8290518" y="1690693"/>
                </a:cubicBezTo>
                <a:cubicBezTo>
                  <a:pt x="8249720" y="1655534"/>
                  <a:pt x="8213818" y="1619624"/>
                  <a:pt x="8182812" y="1582961"/>
                </a:cubicBezTo>
                <a:cubicBezTo>
                  <a:pt x="8151806" y="1546299"/>
                  <a:pt x="8135487" y="1502280"/>
                  <a:pt x="8133855" y="1450904"/>
                </a:cubicBezTo>
                <a:cubicBezTo>
                  <a:pt x="8134007" y="1414827"/>
                  <a:pt x="8140999" y="1388953"/>
                  <a:pt x="8154829" y="1373283"/>
                </a:cubicBezTo>
                <a:cubicBezTo>
                  <a:pt x="8168660" y="1357614"/>
                  <a:pt x="8188418" y="1349961"/>
                  <a:pt x="8214103" y="1350325"/>
                </a:cubicBezTo>
                <a:cubicBezTo>
                  <a:pt x="8239785" y="1349961"/>
                  <a:pt x="8259541" y="1357614"/>
                  <a:pt x="8273371" y="1373283"/>
                </a:cubicBezTo>
                <a:cubicBezTo>
                  <a:pt x="8287200" y="1388953"/>
                  <a:pt x="8294191" y="1414827"/>
                  <a:pt x="8294343" y="1450904"/>
                </a:cubicBezTo>
                <a:lnTo>
                  <a:pt x="8294343" y="1493177"/>
                </a:lnTo>
                <a:lnTo>
                  <a:pt x="8445723" y="1493177"/>
                </a:lnTo>
                <a:lnTo>
                  <a:pt x="8445723" y="1461108"/>
                </a:lnTo>
                <a:cubicBezTo>
                  <a:pt x="8445636" y="1379036"/>
                  <a:pt x="8425795" y="1315916"/>
                  <a:pt x="8386201" y="1271749"/>
                </a:cubicBezTo>
                <a:cubicBezTo>
                  <a:pt x="8346607" y="1227581"/>
                  <a:pt x="8287781" y="1205257"/>
                  <a:pt x="8209722" y="1204775"/>
                </a:cubicBezTo>
                <a:close/>
                <a:moveTo>
                  <a:pt x="0" y="0"/>
                </a:moveTo>
                <a:lnTo>
                  <a:pt x="12199582" y="0"/>
                </a:lnTo>
                <a:lnTo>
                  <a:pt x="12199582"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11500" b="1" dirty="0">
              <a:solidFill>
                <a:schemeClr val="bg1"/>
              </a:solidFill>
              <a:latin typeface="Bebas Neue" panose="00000500000000000000" pitchFamily="50" charset="0"/>
            </a:endParaRPr>
          </a:p>
        </p:txBody>
      </p:sp>
      <p:sp>
        <p:nvSpPr>
          <p:cNvPr id="18" name="TextBox 17">
            <a:extLst>
              <a:ext uri="{FF2B5EF4-FFF2-40B4-BE49-F238E27FC236}">
                <a16:creationId xmlns:a16="http://schemas.microsoft.com/office/drawing/2014/main" id="{80FC718B-2238-4871-B237-E18AA652DDB1}"/>
              </a:ext>
            </a:extLst>
          </p:cNvPr>
          <p:cNvSpPr txBox="1"/>
          <p:nvPr/>
        </p:nvSpPr>
        <p:spPr>
          <a:xfrm>
            <a:off x="-7086600" y="1158909"/>
            <a:ext cx="5511800" cy="1754326"/>
          </a:xfrm>
          <a:prstGeom prst="rect">
            <a:avLst/>
          </a:prstGeom>
          <a:noFill/>
        </p:spPr>
        <p:txBody>
          <a:bodyPr wrap="square" rtlCol="0">
            <a:spAutoFit/>
          </a:bodyPr>
          <a:lstStyle/>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PHILOSOPHER</a:t>
            </a:r>
          </a:p>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ARCHBISHOP OF CANTERBURY (LATE 11</a:t>
            </a:r>
            <a:r>
              <a:rPr lang="en-IN" baseline="30000" dirty="0">
                <a:solidFill>
                  <a:schemeClr val="bg1"/>
                </a:solidFill>
                <a:latin typeface="Poppins" panose="00000500000000000000" pitchFamily="2" charset="0"/>
                <a:cs typeface="Poppins" panose="00000500000000000000" pitchFamily="2" charset="0"/>
              </a:rPr>
              <a:t>TH</a:t>
            </a:r>
            <a:r>
              <a:rPr lang="en-IN" dirty="0">
                <a:solidFill>
                  <a:schemeClr val="bg1"/>
                </a:solidFill>
                <a:latin typeface="Poppins" panose="00000500000000000000" pitchFamily="2" charset="0"/>
                <a:cs typeface="Poppins" panose="00000500000000000000" pitchFamily="2" charset="0"/>
              </a:rPr>
              <a:t> CENTURY)</a:t>
            </a:r>
          </a:p>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PROSLOGIAN (BOOK)</a:t>
            </a:r>
          </a:p>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ARGUMENTS ON GOD'S EXISTENCE IN 2</a:t>
            </a:r>
            <a:r>
              <a:rPr lang="en-IN" baseline="30000" dirty="0">
                <a:solidFill>
                  <a:schemeClr val="bg1"/>
                </a:solidFill>
                <a:latin typeface="Poppins" panose="00000500000000000000" pitchFamily="2" charset="0"/>
                <a:cs typeface="Poppins" panose="00000500000000000000" pitchFamily="2" charset="0"/>
              </a:rPr>
              <a:t>ND</a:t>
            </a:r>
            <a:r>
              <a:rPr lang="en-IN" dirty="0">
                <a:solidFill>
                  <a:schemeClr val="bg1"/>
                </a:solidFill>
                <a:latin typeface="Poppins" panose="00000500000000000000" pitchFamily="2" charset="0"/>
                <a:cs typeface="Poppins" panose="00000500000000000000" pitchFamily="2" charset="0"/>
              </a:rPr>
              <a:t> AND 3RD PART OF HIS BOOK</a:t>
            </a:r>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4554893C-5BE1-99C7-89E9-EFF72F5909F7}"/>
                  </a:ext>
                </a:extLst>
              </p:cNvPr>
              <p:cNvGraphicFramePr>
                <a:graphicFrameLocks noChangeAspect="1"/>
              </p:cNvGraphicFramePr>
              <p:nvPr>
                <p:extLst>
                  <p:ext uri="{D42A27DB-BD31-4B8C-83A1-F6EECF244321}">
                    <p14:modId xmlns:p14="http://schemas.microsoft.com/office/powerpoint/2010/main" val="3791403791"/>
                  </p:ext>
                </p:extLst>
              </p:nvPr>
            </p:nvGraphicFramePr>
            <p:xfrm>
              <a:off x="-6840488" y="3172866"/>
              <a:ext cx="5579105" cy="3138247"/>
            </p:xfrm>
            <a:graphic>
              <a:graphicData uri="http://schemas.microsoft.com/office/powerpoint/2016/slidezoom">
                <pslz:sldZm>
                  <pslz:sldZmObj sldId="266" cId="1424112595">
                    <pslz:zmPr id="{BAB87747-1FCC-49E1-AA89-FC57E2E39241}" returnToParent="0" transitionDur="1000">
                      <p166:blipFill xmlns:p166="http://schemas.microsoft.com/office/powerpoint/2016/6/main">
                        <a:blip r:embed="rId6"/>
                        <a:stretch>
                          <a:fillRect/>
                        </a:stretch>
                      </p166:blipFill>
                      <p166:spPr xmlns:p166="http://schemas.microsoft.com/office/powerpoint/2016/6/main">
                        <a:xfrm>
                          <a:off x="0" y="0"/>
                          <a:ext cx="5579105" cy="3138247"/>
                        </a:xfrm>
                        <a:prstGeom prst="rect">
                          <a:avLst/>
                        </a:prstGeom>
                        <a:ln w="3175">
                          <a:solidFill>
                            <a:prstClr val="ltGray"/>
                          </a:solidFill>
                        </a:ln>
                      </p166:spPr>
                    </pslz:zmPr>
                  </pslz:sldZmObj>
                </pslz:sldZm>
              </a:graphicData>
            </a:graphic>
          </p:graphicFrame>
        </mc:Choice>
        <mc:Fallback xmlns="">
          <p:pic>
            <p:nvPicPr>
              <p:cNvPr id="19" name="Slide Zoom 18">
                <a:hlinkClick r:id="rId7" action="ppaction://hlinksldjump"/>
                <a:extLst>
                  <a:ext uri="{FF2B5EF4-FFF2-40B4-BE49-F238E27FC236}">
                    <a16:creationId xmlns:a16="http://schemas.microsoft.com/office/drawing/2014/main" id="{4554893C-5BE1-99C7-89E9-EFF72F5909F7}"/>
                  </a:ext>
                </a:extLst>
              </p:cNvPr>
              <p:cNvPicPr>
                <a:picLocks noGrp="1" noRot="1" noChangeAspect="1" noMove="1" noResize="1" noEditPoints="1" noAdjustHandles="1" noChangeArrowheads="1" noChangeShapeType="1"/>
              </p:cNvPicPr>
              <p:nvPr/>
            </p:nvPicPr>
            <p:blipFill>
              <a:blip r:embed="rId8"/>
              <a:stretch>
                <a:fillRect/>
              </a:stretch>
            </p:blipFill>
            <p:spPr>
              <a:xfrm>
                <a:off x="-6840488" y="3172866"/>
                <a:ext cx="5579105" cy="3138247"/>
              </a:xfrm>
              <a:prstGeom prst="rect">
                <a:avLst/>
              </a:prstGeom>
              <a:ln w="3175">
                <a:solidFill>
                  <a:prstClr val="ltGray"/>
                </a:solidFill>
              </a:ln>
            </p:spPr>
          </p:pic>
        </mc:Fallback>
      </mc:AlternateContent>
    </p:spTree>
    <p:extLst>
      <p:ext uri="{BB962C8B-B14F-4D97-AF65-F5344CB8AC3E}">
        <p14:creationId xmlns:p14="http://schemas.microsoft.com/office/powerpoint/2010/main" val="191375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46741-E3E0-39C1-05F7-24EA1386896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7496" t="31484" r="16530" b="9483"/>
          <a:stretch/>
        </p:blipFill>
        <p:spPr>
          <a:xfrm>
            <a:off x="6934200" y="0"/>
            <a:ext cx="5257800" cy="6858000"/>
          </a:xfrm>
          <a:prstGeom prst="rect">
            <a:avLst/>
          </a:prstGeom>
        </p:spPr>
      </p:pic>
      <p:sp>
        <p:nvSpPr>
          <p:cNvPr id="17" name="TextBox 16">
            <a:extLst>
              <a:ext uri="{FF2B5EF4-FFF2-40B4-BE49-F238E27FC236}">
                <a16:creationId xmlns:a16="http://schemas.microsoft.com/office/drawing/2014/main" id="{EE15462F-FC70-9B4E-2322-A177AED01C0F}"/>
              </a:ext>
            </a:extLst>
          </p:cNvPr>
          <p:cNvSpPr txBox="1"/>
          <p:nvPr/>
        </p:nvSpPr>
        <p:spPr>
          <a:xfrm>
            <a:off x="-7582" y="-1"/>
            <a:ext cx="12199582" cy="6858000"/>
          </a:xfrm>
          <a:custGeom>
            <a:avLst/>
            <a:gdLst/>
            <a:ahLst/>
            <a:cxnLst/>
            <a:rect l="l" t="t" r="r" b="b"/>
            <a:pathLst>
              <a:path w="12199582" h="6858000">
                <a:moveTo>
                  <a:pt x="10008352" y="4959474"/>
                </a:moveTo>
                <a:lnTo>
                  <a:pt x="10038253" y="4959474"/>
                </a:lnTo>
                <a:cubicBezTo>
                  <a:pt x="10053408" y="4959156"/>
                  <a:pt x="10064443" y="4962842"/>
                  <a:pt x="10071359" y="4970530"/>
                </a:cubicBezTo>
                <a:cubicBezTo>
                  <a:pt x="10078275" y="4978218"/>
                  <a:pt x="10081682" y="4991815"/>
                  <a:pt x="10081580" y="5011320"/>
                </a:cubicBezTo>
                <a:lnTo>
                  <a:pt x="10081580" y="5048528"/>
                </a:lnTo>
                <a:cubicBezTo>
                  <a:pt x="10081542" y="5064158"/>
                  <a:pt x="10078567" y="5075137"/>
                  <a:pt x="10072656" y="5081465"/>
                </a:cubicBezTo>
                <a:cubicBezTo>
                  <a:pt x="10066744" y="5087793"/>
                  <a:pt x="10058124" y="5090843"/>
                  <a:pt x="10046797" y="5090614"/>
                </a:cubicBezTo>
                <a:lnTo>
                  <a:pt x="10008352" y="5090614"/>
                </a:lnTo>
                <a:close/>
                <a:moveTo>
                  <a:pt x="8837503" y="4800369"/>
                </a:moveTo>
                <a:lnTo>
                  <a:pt x="8869801" y="5016243"/>
                </a:lnTo>
                <a:lnTo>
                  <a:pt x="8805204" y="5016243"/>
                </a:lnTo>
                <a:close/>
                <a:moveTo>
                  <a:pt x="10494127" y="4785738"/>
                </a:moveTo>
                <a:lnTo>
                  <a:pt x="10526473" y="4785738"/>
                </a:lnTo>
                <a:cubicBezTo>
                  <a:pt x="10538309" y="4785662"/>
                  <a:pt x="10546981" y="4789169"/>
                  <a:pt x="10552486" y="4796260"/>
                </a:cubicBezTo>
                <a:cubicBezTo>
                  <a:pt x="10557991" y="4803351"/>
                  <a:pt x="10560712" y="4814482"/>
                  <a:pt x="10560648" y="4829655"/>
                </a:cubicBezTo>
                <a:lnTo>
                  <a:pt x="10560648" y="4871742"/>
                </a:lnTo>
                <a:cubicBezTo>
                  <a:pt x="10560534" y="4888566"/>
                  <a:pt x="10556949" y="4900359"/>
                  <a:pt x="10549892" y="4907119"/>
                </a:cubicBezTo>
                <a:cubicBezTo>
                  <a:pt x="10542836" y="4913879"/>
                  <a:pt x="10532995" y="4917132"/>
                  <a:pt x="10520369" y="4916878"/>
                </a:cubicBezTo>
                <a:lnTo>
                  <a:pt x="10494127" y="4916878"/>
                </a:lnTo>
                <a:close/>
                <a:moveTo>
                  <a:pt x="10008352" y="4785738"/>
                </a:moveTo>
                <a:lnTo>
                  <a:pt x="10040698" y="4785738"/>
                </a:lnTo>
                <a:cubicBezTo>
                  <a:pt x="10052535" y="4785662"/>
                  <a:pt x="10061206" y="4789170"/>
                  <a:pt x="10066712" y="4796261"/>
                </a:cubicBezTo>
                <a:cubicBezTo>
                  <a:pt x="10072217" y="4803353"/>
                  <a:pt x="10074938" y="4814485"/>
                  <a:pt x="10074875" y="4829659"/>
                </a:cubicBezTo>
                <a:lnTo>
                  <a:pt x="10074875" y="4853450"/>
                </a:lnTo>
                <a:cubicBezTo>
                  <a:pt x="10074760" y="4870276"/>
                  <a:pt x="10071175" y="4882069"/>
                  <a:pt x="10064118" y="4888830"/>
                </a:cubicBezTo>
                <a:cubicBezTo>
                  <a:pt x="10057061" y="4895591"/>
                  <a:pt x="10047220" y="4898844"/>
                  <a:pt x="10034595" y="4898590"/>
                </a:cubicBezTo>
                <a:lnTo>
                  <a:pt x="10008352" y="4898590"/>
                </a:lnTo>
                <a:close/>
                <a:moveTo>
                  <a:pt x="9760702" y="4785738"/>
                </a:moveTo>
                <a:lnTo>
                  <a:pt x="9793047" y="4785738"/>
                </a:lnTo>
                <a:cubicBezTo>
                  <a:pt x="9804884" y="4785662"/>
                  <a:pt x="9813556" y="4789169"/>
                  <a:pt x="9819061" y="4796260"/>
                </a:cubicBezTo>
                <a:cubicBezTo>
                  <a:pt x="9824566" y="4803351"/>
                  <a:pt x="9827287" y="4814482"/>
                  <a:pt x="9827224" y="4829655"/>
                </a:cubicBezTo>
                <a:lnTo>
                  <a:pt x="9827224" y="4871742"/>
                </a:lnTo>
                <a:cubicBezTo>
                  <a:pt x="9827109" y="4888566"/>
                  <a:pt x="9823524" y="4900359"/>
                  <a:pt x="9816467" y="4907119"/>
                </a:cubicBezTo>
                <a:cubicBezTo>
                  <a:pt x="9809411" y="4913879"/>
                  <a:pt x="9799570" y="4917132"/>
                  <a:pt x="9786945" y="4916878"/>
                </a:cubicBezTo>
                <a:lnTo>
                  <a:pt x="9760702" y="4916878"/>
                </a:lnTo>
                <a:close/>
                <a:moveTo>
                  <a:pt x="8056451" y="4780861"/>
                </a:moveTo>
                <a:cubicBezTo>
                  <a:pt x="8067245" y="4780709"/>
                  <a:pt x="8075713" y="4783910"/>
                  <a:pt x="8081853" y="4790465"/>
                </a:cubicBezTo>
                <a:cubicBezTo>
                  <a:pt x="8087994" y="4797019"/>
                  <a:pt x="8091122" y="4807842"/>
                  <a:pt x="8091236" y="4822933"/>
                </a:cubicBezTo>
                <a:lnTo>
                  <a:pt x="8091236" y="5053418"/>
                </a:lnTo>
                <a:cubicBezTo>
                  <a:pt x="8091122" y="5068510"/>
                  <a:pt x="8087994" y="5079333"/>
                  <a:pt x="8081853" y="5085888"/>
                </a:cubicBezTo>
                <a:cubicBezTo>
                  <a:pt x="8075713" y="5092442"/>
                  <a:pt x="8067245" y="5095644"/>
                  <a:pt x="8056451" y="5095491"/>
                </a:cubicBezTo>
                <a:cubicBezTo>
                  <a:pt x="8045657" y="5095644"/>
                  <a:pt x="8037189" y="5092442"/>
                  <a:pt x="8031048" y="5085888"/>
                </a:cubicBezTo>
                <a:cubicBezTo>
                  <a:pt x="8024908" y="5079333"/>
                  <a:pt x="8021780" y="5068510"/>
                  <a:pt x="8021666" y="5053418"/>
                </a:cubicBezTo>
                <a:lnTo>
                  <a:pt x="8021666" y="4822933"/>
                </a:lnTo>
                <a:cubicBezTo>
                  <a:pt x="8021780" y="4807842"/>
                  <a:pt x="8024908" y="4797019"/>
                  <a:pt x="8031048" y="4790465"/>
                </a:cubicBezTo>
                <a:cubicBezTo>
                  <a:pt x="8037189" y="4783910"/>
                  <a:pt x="8045657" y="4780709"/>
                  <a:pt x="8056451" y="4780861"/>
                </a:cubicBezTo>
                <a:close/>
                <a:moveTo>
                  <a:pt x="10652852" y="4724854"/>
                </a:moveTo>
                <a:lnTo>
                  <a:pt x="10737586" y="5010097"/>
                </a:lnTo>
                <a:lnTo>
                  <a:pt x="10737586" y="5151498"/>
                </a:lnTo>
                <a:lnTo>
                  <a:pt x="10804566" y="5151498"/>
                </a:lnTo>
                <a:lnTo>
                  <a:pt x="10804566" y="5010097"/>
                </a:lnTo>
                <a:lnTo>
                  <a:pt x="10889300" y="4724854"/>
                </a:lnTo>
                <a:lnTo>
                  <a:pt x="10825292" y="4724854"/>
                </a:lnTo>
                <a:lnTo>
                  <a:pt x="10774121" y="4919283"/>
                </a:lnTo>
                <a:lnTo>
                  <a:pt x="10722956" y="4724854"/>
                </a:lnTo>
                <a:close/>
                <a:moveTo>
                  <a:pt x="10427147" y="4724854"/>
                </a:moveTo>
                <a:lnTo>
                  <a:pt x="10427147" y="5151498"/>
                </a:lnTo>
                <a:lnTo>
                  <a:pt x="10494127" y="5151498"/>
                </a:lnTo>
                <a:lnTo>
                  <a:pt x="10494127" y="4977762"/>
                </a:lnTo>
                <a:lnTo>
                  <a:pt x="10517318" y="4977762"/>
                </a:lnTo>
                <a:cubicBezTo>
                  <a:pt x="10532499" y="4977546"/>
                  <a:pt x="10543637" y="4981636"/>
                  <a:pt x="10550732" y="4990030"/>
                </a:cubicBezTo>
                <a:cubicBezTo>
                  <a:pt x="10557826" y="4998425"/>
                  <a:pt x="10561336" y="5012420"/>
                  <a:pt x="10561259" y="5032017"/>
                </a:cubicBezTo>
                <a:lnTo>
                  <a:pt x="10561259" y="5099073"/>
                </a:lnTo>
                <a:cubicBezTo>
                  <a:pt x="10561285" y="5115773"/>
                  <a:pt x="10561843" y="5127482"/>
                  <a:pt x="10562934" y="5134201"/>
                </a:cubicBezTo>
                <a:cubicBezTo>
                  <a:pt x="10564025" y="5140919"/>
                  <a:pt x="10565496" y="5146685"/>
                  <a:pt x="10567349" y="5151498"/>
                </a:cubicBezTo>
                <a:lnTo>
                  <a:pt x="10635554" y="5151498"/>
                </a:lnTo>
                <a:cubicBezTo>
                  <a:pt x="10632316" y="5143700"/>
                  <a:pt x="10630258" y="5135674"/>
                  <a:pt x="10629382" y="5127419"/>
                </a:cubicBezTo>
                <a:cubicBezTo>
                  <a:pt x="10628506" y="5119164"/>
                  <a:pt x="10628125" y="5109918"/>
                  <a:pt x="10628239" y="5099682"/>
                </a:cubicBezTo>
                <a:lnTo>
                  <a:pt x="10628239" y="5033845"/>
                </a:lnTo>
                <a:cubicBezTo>
                  <a:pt x="10628480" y="5011469"/>
                  <a:pt x="10625258" y="4992525"/>
                  <a:pt x="10618573" y="4977015"/>
                </a:cubicBezTo>
                <a:cubicBezTo>
                  <a:pt x="10611888" y="4961505"/>
                  <a:pt x="10600293" y="4950186"/>
                  <a:pt x="10583789" y="4943058"/>
                </a:cubicBezTo>
                <a:cubicBezTo>
                  <a:pt x="10598669" y="4936070"/>
                  <a:pt x="10609706" y="4925381"/>
                  <a:pt x="10616899" y="4910993"/>
                </a:cubicBezTo>
                <a:cubicBezTo>
                  <a:pt x="10624091" y="4896605"/>
                  <a:pt x="10627669" y="4878438"/>
                  <a:pt x="10627631" y="4856493"/>
                </a:cubicBezTo>
                <a:lnTo>
                  <a:pt x="10627631" y="4822945"/>
                </a:lnTo>
                <a:cubicBezTo>
                  <a:pt x="10627835" y="4790061"/>
                  <a:pt x="10619967" y="4765485"/>
                  <a:pt x="10604026" y="4749216"/>
                </a:cubicBezTo>
                <a:cubicBezTo>
                  <a:pt x="10588085" y="4732948"/>
                  <a:pt x="10562844" y="4724828"/>
                  <a:pt x="10528303" y="4724854"/>
                </a:cubicBezTo>
                <a:close/>
                <a:moveTo>
                  <a:pt x="10185974" y="4724854"/>
                </a:moveTo>
                <a:lnTo>
                  <a:pt x="10185974" y="5049771"/>
                </a:lnTo>
                <a:cubicBezTo>
                  <a:pt x="10186024" y="5084097"/>
                  <a:pt x="10194450" y="5110496"/>
                  <a:pt x="10211253" y="5128971"/>
                </a:cubicBezTo>
                <a:cubicBezTo>
                  <a:pt x="10228057" y="5147445"/>
                  <a:pt x="10252942" y="5156783"/>
                  <a:pt x="10285908" y="5156985"/>
                </a:cubicBezTo>
                <a:cubicBezTo>
                  <a:pt x="10318878" y="5156783"/>
                  <a:pt x="10343765" y="5147445"/>
                  <a:pt x="10360568" y="5128971"/>
                </a:cubicBezTo>
                <a:cubicBezTo>
                  <a:pt x="10377372" y="5110496"/>
                  <a:pt x="10385798" y="5084097"/>
                  <a:pt x="10385847" y="5049771"/>
                </a:cubicBezTo>
                <a:lnTo>
                  <a:pt x="10385847" y="4724854"/>
                </a:lnTo>
                <a:lnTo>
                  <a:pt x="10322525" y="4724854"/>
                </a:lnTo>
                <a:lnTo>
                  <a:pt x="10322525" y="5054038"/>
                </a:lnTo>
                <a:cubicBezTo>
                  <a:pt x="10322410" y="5069101"/>
                  <a:pt x="10319283" y="5079819"/>
                  <a:pt x="10313142" y="5086195"/>
                </a:cubicBezTo>
                <a:cubicBezTo>
                  <a:pt x="10307001" y="5092570"/>
                  <a:pt x="10298534" y="5095669"/>
                  <a:pt x="10287739" y="5095491"/>
                </a:cubicBezTo>
                <a:cubicBezTo>
                  <a:pt x="10276945" y="5095669"/>
                  <a:pt x="10268478" y="5092570"/>
                  <a:pt x="10262337" y="5086195"/>
                </a:cubicBezTo>
                <a:cubicBezTo>
                  <a:pt x="10256196" y="5079819"/>
                  <a:pt x="10253068" y="5069101"/>
                  <a:pt x="10252954" y="5054038"/>
                </a:cubicBezTo>
                <a:lnTo>
                  <a:pt x="10252954" y="4724854"/>
                </a:lnTo>
                <a:close/>
                <a:moveTo>
                  <a:pt x="9941372" y="4724854"/>
                </a:moveTo>
                <a:lnTo>
                  <a:pt x="9941372" y="5151498"/>
                </a:lnTo>
                <a:lnTo>
                  <a:pt x="10046801" y="5151498"/>
                </a:lnTo>
                <a:cubicBezTo>
                  <a:pt x="10080376" y="5151398"/>
                  <a:pt x="10105717" y="5142770"/>
                  <a:pt x="10122825" y="5125613"/>
                </a:cubicBezTo>
                <a:cubicBezTo>
                  <a:pt x="10139933" y="5108457"/>
                  <a:pt x="10148511" y="5083371"/>
                  <a:pt x="10148560" y="5050357"/>
                </a:cubicBezTo>
                <a:lnTo>
                  <a:pt x="10148560" y="5015590"/>
                </a:lnTo>
                <a:cubicBezTo>
                  <a:pt x="10148725" y="4992908"/>
                  <a:pt x="10144894" y="4973779"/>
                  <a:pt x="10137067" y="4958201"/>
                </a:cubicBezTo>
                <a:cubicBezTo>
                  <a:pt x="10129240" y="4942623"/>
                  <a:pt x="10116428" y="4931276"/>
                  <a:pt x="10098630" y="4924162"/>
                </a:cubicBezTo>
                <a:cubicBezTo>
                  <a:pt x="10113481" y="4917198"/>
                  <a:pt x="10124414" y="4906611"/>
                  <a:pt x="10131428" y="4892400"/>
                </a:cubicBezTo>
                <a:cubicBezTo>
                  <a:pt x="10138442" y="4878188"/>
                  <a:pt x="10141918" y="4860121"/>
                  <a:pt x="10141854" y="4838199"/>
                </a:cubicBezTo>
                <a:lnTo>
                  <a:pt x="10141854" y="4822949"/>
                </a:lnTo>
                <a:cubicBezTo>
                  <a:pt x="10142059" y="4790063"/>
                  <a:pt x="10134191" y="4765485"/>
                  <a:pt x="10118250" y="4749217"/>
                </a:cubicBezTo>
                <a:cubicBezTo>
                  <a:pt x="10102310" y="4732948"/>
                  <a:pt x="10077069" y="4724827"/>
                  <a:pt x="10042529" y="4724854"/>
                </a:cubicBezTo>
                <a:close/>
                <a:moveTo>
                  <a:pt x="9693722" y="4724854"/>
                </a:moveTo>
                <a:lnTo>
                  <a:pt x="9693722" y="5151498"/>
                </a:lnTo>
                <a:lnTo>
                  <a:pt x="9760702" y="5151498"/>
                </a:lnTo>
                <a:lnTo>
                  <a:pt x="9760702" y="4977762"/>
                </a:lnTo>
                <a:lnTo>
                  <a:pt x="9783893" y="4977762"/>
                </a:lnTo>
                <a:cubicBezTo>
                  <a:pt x="9799074" y="4977546"/>
                  <a:pt x="9810212" y="4981636"/>
                  <a:pt x="9817307" y="4990030"/>
                </a:cubicBezTo>
                <a:cubicBezTo>
                  <a:pt x="9824401" y="4998425"/>
                  <a:pt x="9827910" y="5012420"/>
                  <a:pt x="9827834" y="5032017"/>
                </a:cubicBezTo>
                <a:lnTo>
                  <a:pt x="9827834" y="5099073"/>
                </a:lnTo>
                <a:cubicBezTo>
                  <a:pt x="9827860" y="5115773"/>
                  <a:pt x="9828418" y="5127482"/>
                  <a:pt x="9829509" y="5134201"/>
                </a:cubicBezTo>
                <a:cubicBezTo>
                  <a:pt x="9830600" y="5140919"/>
                  <a:pt x="9832071" y="5146685"/>
                  <a:pt x="9833923" y="5151498"/>
                </a:cubicBezTo>
                <a:lnTo>
                  <a:pt x="9902129" y="5151498"/>
                </a:lnTo>
                <a:cubicBezTo>
                  <a:pt x="9898891" y="5143700"/>
                  <a:pt x="9896833" y="5135674"/>
                  <a:pt x="9895957" y="5127419"/>
                </a:cubicBezTo>
                <a:cubicBezTo>
                  <a:pt x="9895081" y="5119164"/>
                  <a:pt x="9894700" y="5109918"/>
                  <a:pt x="9894814" y="5099682"/>
                </a:cubicBezTo>
                <a:lnTo>
                  <a:pt x="9894814" y="5033845"/>
                </a:lnTo>
                <a:cubicBezTo>
                  <a:pt x="9895055" y="5011469"/>
                  <a:pt x="9891833" y="4992525"/>
                  <a:pt x="9885148" y="4977015"/>
                </a:cubicBezTo>
                <a:cubicBezTo>
                  <a:pt x="9878463" y="4961505"/>
                  <a:pt x="9866868" y="4950186"/>
                  <a:pt x="9850364" y="4943058"/>
                </a:cubicBezTo>
                <a:cubicBezTo>
                  <a:pt x="9865244" y="4936070"/>
                  <a:pt x="9876281" y="4925381"/>
                  <a:pt x="9883474" y="4910993"/>
                </a:cubicBezTo>
                <a:cubicBezTo>
                  <a:pt x="9890666" y="4896605"/>
                  <a:pt x="9894244" y="4878438"/>
                  <a:pt x="9894206" y="4856493"/>
                </a:cubicBezTo>
                <a:lnTo>
                  <a:pt x="9894206" y="4822945"/>
                </a:lnTo>
                <a:cubicBezTo>
                  <a:pt x="9894410" y="4790061"/>
                  <a:pt x="9886542" y="4765485"/>
                  <a:pt x="9870601" y="4749216"/>
                </a:cubicBezTo>
                <a:cubicBezTo>
                  <a:pt x="9854660" y="4732948"/>
                  <a:pt x="9829419" y="4724828"/>
                  <a:pt x="9794878" y="4724854"/>
                </a:cubicBezTo>
                <a:close/>
                <a:moveTo>
                  <a:pt x="9465122" y="4724854"/>
                </a:moveTo>
                <a:lnTo>
                  <a:pt x="9465122" y="5151498"/>
                </a:lnTo>
                <a:lnTo>
                  <a:pt x="9647926" y="5151498"/>
                </a:lnTo>
                <a:lnTo>
                  <a:pt x="9647926" y="5090614"/>
                </a:lnTo>
                <a:lnTo>
                  <a:pt x="9532102" y="5090614"/>
                </a:lnTo>
                <a:lnTo>
                  <a:pt x="9532102" y="4965570"/>
                </a:lnTo>
                <a:lnTo>
                  <a:pt x="9624152" y="4965570"/>
                </a:lnTo>
                <a:lnTo>
                  <a:pt x="9624152" y="4904686"/>
                </a:lnTo>
                <a:lnTo>
                  <a:pt x="9532102" y="4904686"/>
                </a:lnTo>
                <a:lnTo>
                  <a:pt x="9532102" y="4785738"/>
                </a:lnTo>
                <a:lnTo>
                  <a:pt x="9647926" y="4785738"/>
                </a:lnTo>
                <a:lnTo>
                  <a:pt x="9647926" y="4724854"/>
                </a:lnTo>
                <a:close/>
                <a:moveTo>
                  <a:pt x="9226540" y="4724854"/>
                </a:moveTo>
                <a:lnTo>
                  <a:pt x="9226540" y="4785738"/>
                </a:lnTo>
                <a:lnTo>
                  <a:pt x="9296644" y="4785738"/>
                </a:lnTo>
                <a:lnTo>
                  <a:pt x="9296644" y="5151498"/>
                </a:lnTo>
                <a:lnTo>
                  <a:pt x="9363624" y="5151498"/>
                </a:lnTo>
                <a:lnTo>
                  <a:pt x="9363624" y="4785738"/>
                </a:lnTo>
                <a:lnTo>
                  <a:pt x="9433728" y="4785738"/>
                </a:lnTo>
                <a:lnTo>
                  <a:pt x="9433728" y="4724854"/>
                </a:lnTo>
                <a:close/>
                <a:moveTo>
                  <a:pt x="8988263" y="4724854"/>
                </a:moveTo>
                <a:lnTo>
                  <a:pt x="8988263" y="5151498"/>
                </a:lnTo>
                <a:lnTo>
                  <a:pt x="9048537" y="5151498"/>
                </a:lnTo>
                <a:lnTo>
                  <a:pt x="9048537" y="4842488"/>
                </a:lnTo>
                <a:lnTo>
                  <a:pt x="9132121" y="5151498"/>
                </a:lnTo>
                <a:lnTo>
                  <a:pt x="9200937" y="5151498"/>
                </a:lnTo>
                <a:lnTo>
                  <a:pt x="9200937" y="4724854"/>
                </a:lnTo>
                <a:lnTo>
                  <a:pt x="9141272" y="4724854"/>
                </a:lnTo>
                <a:lnTo>
                  <a:pt x="9141272" y="4980232"/>
                </a:lnTo>
                <a:lnTo>
                  <a:pt x="9072331" y="4724854"/>
                </a:lnTo>
                <a:close/>
                <a:moveTo>
                  <a:pt x="8791797" y="4724854"/>
                </a:moveTo>
                <a:lnTo>
                  <a:pt x="8723544" y="5151498"/>
                </a:lnTo>
                <a:lnTo>
                  <a:pt x="8785094" y="5151498"/>
                </a:lnTo>
                <a:lnTo>
                  <a:pt x="8796672" y="5074079"/>
                </a:lnTo>
                <a:lnTo>
                  <a:pt x="8878942" y="5074079"/>
                </a:lnTo>
                <a:lnTo>
                  <a:pt x="8890521" y="5151498"/>
                </a:lnTo>
                <a:lnTo>
                  <a:pt x="8958164" y="5151498"/>
                </a:lnTo>
                <a:lnTo>
                  <a:pt x="8889911" y="4724854"/>
                </a:lnTo>
                <a:close/>
                <a:moveTo>
                  <a:pt x="8198297" y="4724854"/>
                </a:moveTo>
                <a:lnTo>
                  <a:pt x="8198297" y="5151498"/>
                </a:lnTo>
                <a:lnTo>
                  <a:pt x="8265277" y="5151498"/>
                </a:lnTo>
                <a:lnTo>
                  <a:pt x="8265277" y="4975324"/>
                </a:lnTo>
                <a:lnTo>
                  <a:pt x="8351840" y="4975324"/>
                </a:lnTo>
                <a:lnTo>
                  <a:pt x="8351840" y="4914440"/>
                </a:lnTo>
                <a:lnTo>
                  <a:pt x="8265277" y="4914440"/>
                </a:lnTo>
                <a:lnTo>
                  <a:pt x="8265277" y="4785738"/>
                </a:lnTo>
                <a:lnTo>
                  <a:pt x="8375614" y="4785738"/>
                </a:lnTo>
                <a:lnTo>
                  <a:pt x="8375614" y="4724854"/>
                </a:lnTo>
                <a:close/>
                <a:moveTo>
                  <a:pt x="8597545" y="4719978"/>
                </a:moveTo>
                <a:cubicBezTo>
                  <a:pt x="8564578" y="4720179"/>
                  <a:pt x="8539693" y="4729517"/>
                  <a:pt x="8522890" y="4747993"/>
                </a:cubicBezTo>
                <a:cubicBezTo>
                  <a:pt x="8506086" y="4766468"/>
                  <a:pt x="8497660" y="4792871"/>
                  <a:pt x="8497611" y="4827202"/>
                </a:cubicBezTo>
                <a:lnTo>
                  <a:pt x="8497611" y="5049150"/>
                </a:lnTo>
                <a:cubicBezTo>
                  <a:pt x="8497660" y="5083481"/>
                  <a:pt x="8506086" y="5109884"/>
                  <a:pt x="8522890" y="5128360"/>
                </a:cubicBezTo>
                <a:cubicBezTo>
                  <a:pt x="8539693" y="5146835"/>
                  <a:pt x="8564578" y="5156173"/>
                  <a:pt x="8597545" y="5156375"/>
                </a:cubicBezTo>
                <a:cubicBezTo>
                  <a:pt x="8630515" y="5156173"/>
                  <a:pt x="8655402" y="5146835"/>
                  <a:pt x="8672205" y="5128360"/>
                </a:cubicBezTo>
                <a:cubicBezTo>
                  <a:pt x="8689008" y="5109884"/>
                  <a:pt x="8697435" y="5083481"/>
                  <a:pt x="8697483" y="5049150"/>
                </a:cubicBezTo>
                <a:lnTo>
                  <a:pt x="8697483" y="4992444"/>
                </a:lnTo>
                <a:lnTo>
                  <a:pt x="8634161" y="4992444"/>
                </a:lnTo>
                <a:lnTo>
                  <a:pt x="8634161" y="5053419"/>
                </a:lnTo>
                <a:cubicBezTo>
                  <a:pt x="8634047" y="5068485"/>
                  <a:pt x="8630919" y="5079206"/>
                  <a:pt x="8624778" y="5085583"/>
                </a:cubicBezTo>
                <a:cubicBezTo>
                  <a:pt x="8618638" y="5091960"/>
                  <a:pt x="8610170" y="5095059"/>
                  <a:pt x="8599376" y="5094882"/>
                </a:cubicBezTo>
                <a:cubicBezTo>
                  <a:pt x="8588582" y="5095059"/>
                  <a:pt x="8580114" y="5091960"/>
                  <a:pt x="8573974" y="5085583"/>
                </a:cubicBezTo>
                <a:cubicBezTo>
                  <a:pt x="8567833" y="5079206"/>
                  <a:pt x="8564705" y="5068485"/>
                  <a:pt x="8564591" y="5053419"/>
                </a:cubicBezTo>
                <a:lnTo>
                  <a:pt x="8564591" y="4822934"/>
                </a:lnTo>
                <a:cubicBezTo>
                  <a:pt x="8564705" y="4807842"/>
                  <a:pt x="8567833" y="4797019"/>
                  <a:pt x="8573974" y="4790465"/>
                </a:cubicBezTo>
                <a:cubicBezTo>
                  <a:pt x="8580114" y="4783910"/>
                  <a:pt x="8588582" y="4780709"/>
                  <a:pt x="8599376" y="4780861"/>
                </a:cubicBezTo>
                <a:cubicBezTo>
                  <a:pt x="8610170" y="4780709"/>
                  <a:pt x="8618638" y="4783910"/>
                  <a:pt x="8624778" y="4790465"/>
                </a:cubicBezTo>
                <a:cubicBezTo>
                  <a:pt x="8630919" y="4797019"/>
                  <a:pt x="8634047" y="4807842"/>
                  <a:pt x="8634161" y="4822934"/>
                </a:cubicBezTo>
                <a:lnTo>
                  <a:pt x="8634161" y="4868665"/>
                </a:lnTo>
                <a:lnTo>
                  <a:pt x="8697483" y="4868665"/>
                </a:lnTo>
                <a:lnTo>
                  <a:pt x="8697483" y="4827202"/>
                </a:lnTo>
                <a:cubicBezTo>
                  <a:pt x="8697435" y="4792871"/>
                  <a:pt x="8689008" y="4766468"/>
                  <a:pt x="8672205" y="4747993"/>
                </a:cubicBezTo>
                <a:cubicBezTo>
                  <a:pt x="8655402" y="4729517"/>
                  <a:pt x="8630515" y="4720179"/>
                  <a:pt x="8597545" y="4719978"/>
                </a:cubicBezTo>
                <a:close/>
                <a:moveTo>
                  <a:pt x="8056451" y="4719978"/>
                </a:moveTo>
                <a:cubicBezTo>
                  <a:pt x="8023406" y="4720179"/>
                  <a:pt x="7998215" y="4729517"/>
                  <a:pt x="7980879" y="4747993"/>
                </a:cubicBezTo>
                <a:cubicBezTo>
                  <a:pt x="7963542" y="4766468"/>
                  <a:pt x="7954811" y="4792871"/>
                  <a:pt x="7954686" y="4827202"/>
                </a:cubicBezTo>
                <a:lnTo>
                  <a:pt x="7954686" y="5049150"/>
                </a:lnTo>
                <a:cubicBezTo>
                  <a:pt x="7954811" y="5083481"/>
                  <a:pt x="7963542" y="5109884"/>
                  <a:pt x="7980879" y="5128360"/>
                </a:cubicBezTo>
                <a:cubicBezTo>
                  <a:pt x="7998215" y="5146835"/>
                  <a:pt x="8023406" y="5156173"/>
                  <a:pt x="8056451" y="5156375"/>
                </a:cubicBezTo>
                <a:cubicBezTo>
                  <a:pt x="8089496" y="5156173"/>
                  <a:pt x="8114687" y="5146835"/>
                  <a:pt x="8132023" y="5128360"/>
                </a:cubicBezTo>
                <a:cubicBezTo>
                  <a:pt x="8149360" y="5109884"/>
                  <a:pt x="8158091" y="5083481"/>
                  <a:pt x="8158216" y="5049150"/>
                </a:cubicBezTo>
                <a:lnTo>
                  <a:pt x="8158216" y="4827202"/>
                </a:lnTo>
                <a:cubicBezTo>
                  <a:pt x="8158091" y="4792871"/>
                  <a:pt x="8149360" y="4766468"/>
                  <a:pt x="8132023" y="4747993"/>
                </a:cubicBezTo>
                <a:cubicBezTo>
                  <a:pt x="8114687" y="4729517"/>
                  <a:pt x="8089496" y="4720179"/>
                  <a:pt x="8056451" y="4719978"/>
                </a:cubicBezTo>
                <a:close/>
                <a:moveTo>
                  <a:pt x="8224304" y="3149560"/>
                </a:moveTo>
                <a:lnTo>
                  <a:pt x="8301518" y="3665635"/>
                </a:lnTo>
                <a:lnTo>
                  <a:pt x="8147091" y="3665635"/>
                </a:lnTo>
                <a:close/>
                <a:moveTo>
                  <a:pt x="10773977" y="2969034"/>
                </a:moveTo>
                <a:lnTo>
                  <a:pt x="10773977" y="3988979"/>
                </a:lnTo>
                <a:lnTo>
                  <a:pt x="10913698" y="3988979"/>
                </a:lnTo>
                <a:lnTo>
                  <a:pt x="10913698" y="3267735"/>
                </a:lnTo>
                <a:lnTo>
                  <a:pt x="11033255" y="3988979"/>
                </a:lnTo>
                <a:lnTo>
                  <a:pt x="11184889" y="3988979"/>
                </a:lnTo>
                <a:lnTo>
                  <a:pt x="11295699" y="3257536"/>
                </a:lnTo>
                <a:lnTo>
                  <a:pt x="11295699" y="3988979"/>
                </a:lnTo>
                <a:lnTo>
                  <a:pt x="11447079" y="3988979"/>
                </a:lnTo>
                <a:lnTo>
                  <a:pt x="11447079" y="2969034"/>
                </a:lnTo>
                <a:lnTo>
                  <a:pt x="11224255" y="2969034"/>
                </a:lnTo>
                <a:lnTo>
                  <a:pt x="11114904" y="3693196"/>
                </a:lnTo>
                <a:lnTo>
                  <a:pt x="10996805" y="2969034"/>
                </a:lnTo>
                <a:close/>
                <a:moveTo>
                  <a:pt x="10280134" y="2969034"/>
                </a:moveTo>
                <a:lnTo>
                  <a:pt x="10280134" y="3988979"/>
                </a:lnTo>
                <a:lnTo>
                  <a:pt x="10704034" y="3988979"/>
                </a:lnTo>
                <a:lnTo>
                  <a:pt x="10704034" y="3843429"/>
                </a:lnTo>
                <a:lnTo>
                  <a:pt x="10440258" y="3843429"/>
                </a:lnTo>
                <a:lnTo>
                  <a:pt x="10440258" y="2969034"/>
                </a:lnTo>
                <a:close/>
                <a:moveTo>
                  <a:pt x="9746734" y="2969034"/>
                </a:moveTo>
                <a:lnTo>
                  <a:pt x="9746734" y="3988979"/>
                </a:lnTo>
                <a:lnTo>
                  <a:pt x="10183750" y="3988979"/>
                </a:lnTo>
                <a:lnTo>
                  <a:pt x="10183750" y="3843429"/>
                </a:lnTo>
                <a:lnTo>
                  <a:pt x="9906858" y="3843429"/>
                </a:lnTo>
                <a:lnTo>
                  <a:pt x="9906858" y="3544495"/>
                </a:lnTo>
                <a:lnTo>
                  <a:pt x="10126914" y="3544495"/>
                </a:lnTo>
                <a:lnTo>
                  <a:pt x="10126914" y="3398945"/>
                </a:lnTo>
                <a:lnTo>
                  <a:pt x="9906858" y="3398945"/>
                </a:lnTo>
                <a:lnTo>
                  <a:pt x="9906858" y="3114584"/>
                </a:lnTo>
                <a:lnTo>
                  <a:pt x="10183750" y="3114584"/>
                </a:lnTo>
                <a:lnTo>
                  <a:pt x="10183750" y="2969034"/>
                </a:lnTo>
                <a:close/>
                <a:moveTo>
                  <a:pt x="8583227" y="2969034"/>
                </a:moveTo>
                <a:lnTo>
                  <a:pt x="8583227" y="3988979"/>
                </a:lnTo>
                <a:lnTo>
                  <a:pt x="8727320" y="3988979"/>
                </a:lnTo>
                <a:lnTo>
                  <a:pt x="8727320" y="3250251"/>
                </a:lnTo>
                <a:lnTo>
                  <a:pt x="8927138" y="3988979"/>
                </a:lnTo>
                <a:lnTo>
                  <a:pt x="9091651" y="3988979"/>
                </a:lnTo>
                <a:lnTo>
                  <a:pt x="9091651" y="2969034"/>
                </a:lnTo>
                <a:lnTo>
                  <a:pt x="8949016" y="2969034"/>
                </a:lnTo>
                <a:lnTo>
                  <a:pt x="8949016" y="3579546"/>
                </a:lnTo>
                <a:lnTo>
                  <a:pt x="8784202" y="2969034"/>
                </a:lnTo>
                <a:close/>
                <a:moveTo>
                  <a:pt x="8115040" y="2969034"/>
                </a:moveTo>
                <a:lnTo>
                  <a:pt x="7951872" y="3988979"/>
                </a:lnTo>
                <a:lnTo>
                  <a:pt x="8099014" y="3988979"/>
                </a:lnTo>
                <a:lnTo>
                  <a:pt x="8126695" y="3803899"/>
                </a:lnTo>
                <a:lnTo>
                  <a:pt x="8323371" y="3803899"/>
                </a:lnTo>
                <a:lnTo>
                  <a:pt x="8351051" y="3988979"/>
                </a:lnTo>
                <a:lnTo>
                  <a:pt x="8512760" y="3988979"/>
                </a:lnTo>
                <a:lnTo>
                  <a:pt x="8349594" y="2969034"/>
                </a:lnTo>
                <a:close/>
                <a:moveTo>
                  <a:pt x="9419397" y="2957375"/>
                </a:moveTo>
                <a:cubicBezTo>
                  <a:pt x="9341345" y="2957857"/>
                  <a:pt x="9282523" y="2980181"/>
                  <a:pt x="9242929" y="3024349"/>
                </a:cubicBezTo>
                <a:cubicBezTo>
                  <a:pt x="9203335" y="3068516"/>
                  <a:pt x="9183494" y="3131636"/>
                  <a:pt x="9183407" y="3213708"/>
                </a:cubicBezTo>
                <a:cubicBezTo>
                  <a:pt x="9185039" y="3285491"/>
                  <a:pt x="9201358" y="3344816"/>
                  <a:pt x="9232364" y="3391682"/>
                </a:cubicBezTo>
                <a:cubicBezTo>
                  <a:pt x="9263370" y="3438548"/>
                  <a:pt x="9299272" y="3479560"/>
                  <a:pt x="9340069" y="3514719"/>
                </a:cubicBezTo>
                <a:cubicBezTo>
                  <a:pt x="9380867" y="3549878"/>
                  <a:pt x="9416769" y="3585789"/>
                  <a:pt x="9447775" y="3622451"/>
                </a:cubicBezTo>
                <a:cubicBezTo>
                  <a:pt x="9478781" y="3659113"/>
                  <a:pt x="9495099" y="3703132"/>
                  <a:pt x="9496732" y="3754508"/>
                </a:cubicBezTo>
                <a:cubicBezTo>
                  <a:pt x="9496458" y="3790525"/>
                  <a:pt x="9488980" y="3816156"/>
                  <a:pt x="9474298" y="3831400"/>
                </a:cubicBezTo>
                <a:cubicBezTo>
                  <a:pt x="9459617" y="3846645"/>
                  <a:pt x="9439372" y="3854055"/>
                  <a:pt x="9413565" y="3853630"/>
                </a:cubicBezTo>
                <a:cubicBezTo>
                  <a:pt x="9387764" y="3854055"/>
                  <a:pt x="9367524" y="3846645"/>
                  <a:pt x="9352845" y="3831400"/>
                </a:cubicBezTo>
                <a:cubicBezTo>
                  <a:pt x="9338165" y="3816156"/>
                  <a:pt x="9330688" y="3790525"/>
                  <a:pt x="9330414" y="3754508"/>
                </a:cubicBezTo>
                <a:lnTo>
                  <a:pt x="9330414" y="3681666"/>
                </a:lnTo>
                <a:lnTo>
                  <a:pt x="9179035" y="3681666"/>
                </a:lnTo>
                <a:lnTo>
                  <a:pt x="9179035" y="3744293"/>
                </a:lnTo>
                <a:cubicBezTo>
                  <a:pt x="9179152" y="3826370"/>
                  <a:pt x="9199296" y="3889493"/>
                  <a:pt x="9239466" y="3933662"/>
                </a:cubicBezTo>
                <a:cubicBezTo>
                  <a:pt x="9279636" y="3977831"/>
                  <a:pt x="9339131" y="4000156"/>
                  <a:pt x="9417950" y="4000638"/>
                </a:cubicBezTo>
                <a:cubicBezTo>
                  <a:pt x="9496762" y="4000156"/>
                  <a:pt x="9556253" y="3977831"/>
                  <a:pt x="9596423" y="3933663"/>
                </a:cubicBezTo>
                <a:cubicBezTo>
                  <a:pt x="9636594" y="3889496"/>
                  <a:pt x="9656738" y="3826376"/>
                  <a:pt x="9656855" y="3744304"/>
                </a:cubicBezTo>
                <a:cubicBezTo>
                  <a:pt x="9655223" y="3672521"/>
                  <a:pt x="9638904" y="3613196"/>
                  <a:pt x="9607898" y="3566330"/>
                </a:cubicBezTo>
                <a:cubicBezTo>
                  <a:pt x="9576892" y="3519464"/>
                  <a:pt x="9540990" y="3478452"/>
                  <a:pt x="9500193" y="3443293"/>
                </a:cubicBezTo>
                <a:cubicBezTo>
                  <a:pt x="9459395" y="3408134"/>
                  <a:pt x="9423494" y="3372223"/>
                  <a:pt x="9392487" y="3335561"/>
                </a:cubicBezTo>
                <a:cubicBezTo>
                  <a:pt x="9361481" y="3298899"/>
                  <a:pt x="9345162" y="3254880"/>
                  <a:pt x="9343530" y="3203504"/>
                </a:cubicBezTo>
                <a:cubicBezTo>
                  <a:pt x="9343682" y="3167427"/>
                  <a:pt x="9350674" y="3141553"/>
                  <a:pt x="9364504" y="3125883"/>
                </a:cubicBezTo>
                <a:cubicBezTo>
                  <a:pt x="9378335" y="3110214"/>
                  <a:pt x="9398093" y="3102561"/>
                  <a:pt x="9423779" y="3102925"/>
                </a:cubicBezTo>
                <a:cubicBezTo>
                  <a:pt x="9449460" y="3102561"/>
                  <a:pt x="9469216" y="3110214"/>
                  <a:pt x="9483046" y="3125883"/>
                </a:cubicBezTo>
                <a:cubicBezTo>
                  <a:pt x="9496875" y="3141553"/>
                  <a:pt x="9503866" y="3167427"/>
                  <a:pt x="9504018" y="3203504"/>
                </a:cubicBezTo>
                <a:lnTo>
                  <a:pt x="9504018" y="3245777"/>
                </a:lnTo>
                <a:lnTo>
                  <a:pt x="9655398" y="3245777"/>
                </a:lnTo>
                <a:lnTo>
                  <a:pt x="9655398" y="3213708"/>
                </a:lnTo>
                <a:cubicBezTo>
                  <a:pt x="9655311" y="3131636"/>
                  <a:pt x="9635471" y="3068516"/>
                  <a:pt x="9595877" y="3024349"/>
                </a:cubicBezTo>
                <a:cubicBezTo>
                  <a:pt x="9556282" y="2980181"/>
                  <a:pt x="9497456" y="2957857"/>
                  <a:pt x="9419397" y="2957375"/>
                </a:cubicBezTo>
                <a:close/>
                <a:moveTo>
                  <a:pt x="8767229" y="1396960"/>
                </a:moveTo>
                <a:lnTo>
                  <a:pt x="8844443" y="1913035"/>
                </a:lnTo>
                <a:lnTo>
                  <a:pt x="8690016" y="1913035"/>
                </a:lnTo>
                <a:close/>
                <a:moveTo>
                  <a:pt x="9976325" y="1216434"/>
                </a:moveTo>
                <a:lnTo>
                  <a:pt x="9976325" y="1361984"/>
                </a:lnTo>
                <a:lnTo>
                  <a:pt x="10143917" y="1361984"/>
                </a:lnTo>
                <a:lnTo>
                  <a:pt x="10143917" y="2236379"/>
                </a:lnTo>
                <a:lnTo>
                  <a:pt x="10304041" y="2236379"/>
                </a:lnTo>
                <a:lnTo>
                  <a:pt x="10304041" y="1361984"/>
                </a:lnTo>
                <a:lnTo>
                  <a:pt x="10471633" y="1361984"/>
                </a:lnTo>
                <a:lnTo>
                  <a:pt x="10471633" y="1216434"/>
                </a:lnTo>
                <a:close/>
                <a:moveTo>
                  <a:pt x="9402377" y="1216434"/>
                </a:moveTo>
                <a:lnTo>
                  <a:pt x="9402377" y="2236379"/>
                </a:lnTo>
                <a:lnTo>
                  <a:pt x="9546470" y="2236379"/>
                </a:lnTo>
                <a:lnTo>
                  <a:pt x="9546470" y="1497651"/>
                </a:lnTo>
                <a:lnTo>
                  <a:pt x="9746288" y="2236379"/>
                </a:lnTo>
                <a:lnTo>
                  <a:pt x="9910801" y="2236379"/>
                </a:lnTo>
                <a:lnTo>
                  <a:pt x="9910801" y="1216434"/>
                </a:lnTo>
                <a:lnTo>
                  <a:pt x="9768166" y="1216434"/>
                </a:lnTo>
                <a:lnTo>
                  <a:pt x="9768166" y="1826946"/>
                </a:lnTo>
                <a:lnTo>
                  <a:pt x="9603353" y="1216434"/>
                </a:lnTo>
                <a:close/>
                <a:moveTo>
                  <a:pt x="9127609" y="1216434"/>
                </a:moveTo>
                <a:lnTo>
                  <a:pt x="9127609" y="2236379"/>
                </a:lnTo>
                <a:lnTo>
                  <a:pt x="9287733" y="2236379"/>
                </a:lnTo>
                <a:lnTo>
                  <a:pt x="9287733" y="1216434"/>
                </a:lnTo>
                <a:close/>
                <a:moveTo>
                  <a:pt x="8657965" y="1216434"/>
                </a:moveTo>
                <a:lnTo>
                  <a:pt x="8494797" y="2236379"/>
                </a:lnTo>
                <a:lnTo>
                  <a:pt x="8641940" y="2236379"/>
                </a:lnTo>
                <a:lnTo>
                  <a:pt x="8669620" y="2051299"/>
                </a:lnTo>
                <a:lnTo>
                  <a:pt x="8866296" y="2051299"/>
                </a:lnTo>
                <a:lnTo>
                  <a:pt x="8893976" y="2236379"/>
                </a:lnTo>
                <a:lnTo>
                  <a:pt x="9055685" y="2236379"/>
                </a:lnTo>
                <a:lnTo>
                  <a:pt x="8892519" y="1216434"/>
                </a:lnTo>
                <a:close/>
                <a:moveTo>
                  <a:pt x="8209722" y="1204775"/>
                </a:moveTo>
                <a:cubicBezTo>
                  <a:pt x="8131670" y="1205257"/>
                  <a:pt x="8072848" y="1227581"/>
                  <a:pt x="8033254" y="1271749"/>
                </a:cubicBezTo>
                <a:cubicBezTo>
                  <a:pt x="7993660" y="1315916"/>
                  <a:pt x="7973819" y="1379036"/>
                  <a:pt x="7973732" y="1461108"/>
                </a:cubicBezTo>
                <a:cubicBezTo>
                  <a:pt x="7975364" y="1532892"/>
                  <a:pt x="7991683" y="1592216"/>
                  <a:pt x="8022689" y="1639082"/>
                </a:cubicBezTo>
                <a:cubicBezTo>
                  <a:pt x="8053695" y="1685948"/>
                  <a:pt x="8089597" y="1726960"/>
                  <a:pt x="8130394" y="1762119"/>
                </a:cubicBezTo>
                <a:cubicBezTo>
                  <a:pt x="8171192" y="1797278"/>
                  <a:pt x="8207093" y="1833189"/>
                  <a:pt x="8238100" y="1869851"/>
                </a:cubicBezTo>
                <a:cubicBezTo>
                  <a:pt x="8269106" y="1906513"/>
                  <a:pt x="8285425" y="1950532"/>
                  <a:pt x="8287056" y="2001908"/>
                </a:cubicBezTo>
                <a:cubicBezTo>
                  <a:pt x="8286783" y="2037925"/>
                  <a:pt x="8279305" y="2063555"/>
                  <a:pt x="8264623" y="2078801"/>
                </a:cubicBezTo>
                <a:cubicBezTo>
                  <a:pt x="8249942" y="2094045"/>
                  <a:pt x="8229697" y="2101455"/>
                  <a:pt x="8203890" y="2101030"/>
                </a:cubicBezTo>
                <a:cubicBezTo>
                  <a:pt x="8178089" y="2101455"/>
                  <a:pt x="8157849" y="2094045"/>
                  <a:pt x="8143169" y="2078801"/>
                </a:cubicBezTo>
                <a:cubicBezTo>
                  <a:pt x="8128490" y="2063555"/>
                  <a:pt x="8121013" y="2037925"/>
                  <a:pt x="8120739" y="2001908"/>
                </a:cubicBezTo>
                <a:lnTo>
                  <a:pt x="8120739" y="1929066"/>
                </a:lnTo>
                <a:lnTo>
                  <a:pt x="7969360" y="1929066"/>
                </a:lnTo>
                <a:lnTo>
                  <a:pt x="7969360" y="1991693"/>
                </a:lnTo>
                <a:cubicBezTo>
                  <a:pt x="7969477" y="2073770"/>
                  <a:pt x="7989621" y="2136893"/>
                  <a:pt x="8029791" y="2181062"/>
                </a:cubicBezTo>
                <a:cubicBezTo>
                  <a:pt x="8069961" y="2225231"/>
                  <a:pt x="8129456" y="2247556"/>
                  <a:pt x="8208275" y="2248038"/>
                </a:cubicBezTo>
                <a:cubicBezTo>
                  <a:pt x="8287087" y="2247556"/>
                  <a:pt x="8346578" y="2225231"/>
                  <a:pt x="8386748" y="2181063"/>
                </a:cubicBezTo>
                <a:cubicBezTo>
                  <a:pt x="8426919" y="2136896"/>
                  <a:pt x="8447063" y="2073776"/>
                  <a:pt x="8447180" y="1991704"/>
                </a:cubicBezTo>
                <a:cubicBezTo>
                  <a:pt x="8445548" y="1919921"/>
                  <a:pt x="8429229" y="1860596"/>
                  <a:pt x="8398223" y="1813730"/>
                </a:cubicBezTo>
                <a:cubicBezTo>
                  <a:pt x="8367217" y="1766864"/>
                  <a:pt x="8331315" y="1725852"/>
                  <a:pt x="8290518" y="1690693"/>
                </a:cubicBezTo>
                <a:cubicBezTo>
                  <a:pt x="8249720" y="1655534"/>
                  <a:pt x="8213818" y="1619624"/>
                  <a:pt x="8182812" y="1582961"/>
                </a:cubicBezTo>
                <a:cubicBezTo>
                  <a:pt x="8151806" y="1546299"/>
                  <a:pt x="8135487" y="1502280"/>
                  <a:pt x="8133855" y="1450904"/>
                </a:cubicBezTo>
                <a:cubicBezTo>
                  <a:pt x="8134007" y="1414827"/>
                  <a:pt x="8140999" y="1388953"/>
                  <a:pt x="8154829" y="1373283"/>
                </a:cubicBezTo>
                <a:cubicBezTo>
                  <a:pt x="8168660" y="1357614"/>
                  <a:pt x="8188418" y="1349961"/>
                  <a:pt x="8214103" y="1350325"/>
                </a:cubicBezTo>
                <a:cubicBezTo>
                  <a:pt x="8239785" y="1349961"/>
                  <a:pt x="8259541" y="1357614"/>
                  <a:pt x="8273371" y="1373283"/>
                </a:cubicBezTo>
                <a:cubicBezTo>
                  <a:pt x="8287200" y="1388953"/>
                  <a:pt x="8294191" y="1414827"/>
                  <a:pt x="8294343" y="1450904"/>
                </a:cubicBezTo>
                <a:lnTo>
                  <a:pt x="8294343" y="1493177"/>
                </a:lnTo>
                <a:lnTo>
                  <a:pt x="8445723" y="1493177"/>
                </a:lnTo>
                <a:lnTo>
                  <a:pt x="8445723" y="1461108"/>
                </a:lnTo>
                <a:cubicBezTo>
                  <a:pt x="8445636" y="1379036"/>
                  <a:pt x="8425795" y="1315916"/>
                  <a:pt x="8386201" y="1271749"/>
                </a:cubicBezTo>
                <a:cubicBezTo>
                  <a:pt x="8346607" y="1227581"/>
                  <a:pt x="8287781" y="1205257"/>
                  <a:pt x="8209722" y="1204775"/>
                </a:cubicBezTo>
                <a:close/>
                <a:moveTo>
                  <a:pt x="0" y="0"/>
                </a:moveTo>
                <a:lnTo>
                  <a:pt x="12199582" y="0"/>
                </a:lnTo>
                <a:lnTo>
                  <a:pt x="12199582"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11500" b="1" dirty="0">
              <a:solidFill>
                <a:schemeClr val="bg1"/>
              </a:solidFill>
              <a:latin typeface="Bebas Neue" panose="00000500000000000000" pitchFamily="50" charset="0"/>
            </a:endParaRPr>
          </a:p>
        </p:txBody>
      </p:sp>
      <p:pic>
        <p:nvPicPr>
          <p:cNvPr id="5" name="Picture 4">
            <a:extLst>
              <a:ext uri="{FF2B5EF4-FFF2-40B4-BE49-F238E27FC236}">
                <a16:creationId xmlns:a16="http://schemas.microsoft.com/office/drawing/2014/main" id="{5EBBA48E-08C9-B675-CA9A-BC02F4FD8161}"/>
              </a:ext>
            </a:extLst>
          </p:cNvPr>
          <p:cNvPicPr>
            <a:picLocks noChangeAspect="1"/>
          </p:cNvPicPr>
          <p:nvPr/>
        </p:nvPicPr>
        <p:blipFill rotWithShape="1">
          <a:blip r:embed="rId3">
            <a:extLst>
              <a:ext uri="{28A0092B-C50C-407E-A947-70E740481C1C}">
                <a14:useLocalDpi xmlns:a14="http://schemas.microsoft.com/office/drawing/2010/main" val="0"/>
              </a:ext>
            </a:extLst>
          </a:blip>
          <a:srcRect l="32111" t="26951" r="33178" b="11966"/>
          <a:stretch/>
        </p:blipFill>
        <p:spPr>
          <a:xfrm>
            <a:off x="12078995" y="2048880"/>
            <a:ext cx="4352194" cy="6087637"/>
          </a:xfrm>
          <a:prstGeom prst="rect">
            <a:avLst/>
          </a:prstGeom>
        </p:spPr>
      </p:pic>
      <p:sp>
        <p:nvSpPr>
          <p:cNvPr id="2" name="TextBox 1">
            <a:extLst>
              <a:ext uri="{FF2B5EF4-FFF2-40B4-BE49-F238E27FC236}">
                <a16:creationId xmlns:a16="http://schemas.microsoft.com/office/drawing/2014/main" id="{C7C70687-8016-1913-AC8D-7BF55B6178F8}"/>
              </a:ext>
            </a:extLst>
          </p:cNvPr>
          <p:cNvSpPr txBox="1"/>
          <p:nvPr/>
        </p:nvSpPr>
        <p:spPr>
          <a:xfrm>
            <a:off x="1087464" y="1171717"/>
            <a:ext cx="5511800" cy="1754326"/>
          </a:xfrm>
          <a:prstGeom prst="rect">
            <a:avLst/>
          </a:prstGeom>
          <a:noFill/>
        </p:spPr>
        <p:txBody>
          <a:bodyPr wrap="square" rtlCol="0">
            <a:spAutoFit/>
          </a:bodyPr>
          <a:lstStyle/>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PHILOSOPHER</a:t>
            </a:r>
          </a:p>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ARCHBISHOP OF CANTERBURY (LATE 11</a:t>
            </a:r>
            <a:r>
              <a:rPr lang="en-IN" baseline="30000" dirty="0">
                <a:solidFill>
                  <a:schemeClr val="bg1"/>
                </a:solidFill>
                <a:latin typeface="Poppins" panose="00000500000000000000" pitchFamily="2" charset="0"/>
                <a:cs typeface="Poppins" panose="00000500000000000000" pitchFamily="2" charset="0"/>
              </a:rPr>
              <a:t>TH</a:t>
            </a:r>
            <a:r>
              <a:rPr lang="en-IN" dirty="0">
                <a:solidFill>
                  <a:schemeClr val="bg1"/>
                </a:solidFill>
                <a:latin typeface="Poppins" panose="00000500000000000000" pitchFamily="2" charset="0"/>
                <a:cs typeface="Poppins" panose="00000500000000000000" pitchFamily="2" charset="0"/>
              </a:rPr>
              <a:t> CENTURY)</a:t>
            </a:r>
          </a:p>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PROSLOGIAN (BOOK)</a:t>
            </a:r>
          </a:p>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ARGUMENTS ON GOD'S EXISTENCE IN 2</a:t>
            </a:r>
            <a:r>
              <a:rPr lang="en-IN" baseline="30000" dirty="0">
                <a:solidFill>
                  <a:schemeClr val="bg1"/>
                </a:solidFill>
                <a:latin typeface="Poppins" panose="00000500000000000000" pitchFamily="2" charset="0"/>
                <a:cs typeface="Poppins" panose="00000500000000000000" pitchFamily="2" charset="0"/>
              </a:rPr>
              <a:t>ND</a:t>
            </a:r>
            <a:r>
              <a:rPr lang="en-IN" dirty="0">
                <a:solidFill>
                  <a:schemeClr val="bg1"/>
                </a:solidFill>
                <a:latin typeface="Poppins" panose="00000500000000000000" pitchFamily="2" charset="0"/>
                <a:cs typeface="Poppins" panose="00000500000000000000" pitchFamily="2" charset="0"/>
              </a:rPr>
              <a:t> AND 3RD PART OF HIS BOOK</a:t>
            </a:r>
          </a:p>
        </p:txBody>
      </p:sp>
      <p:pic>
        <p:nvPicPr>
          <p:cNvPr id="15" name="Picture 14">
            <a:extLst>
              <a:ext uri="{FF2B5EF4-FFF2-40B4-BE49-F238E27FC236}">
                <a16:creationId xmlns:a16="http://schemas.microsoft.com/office/drawing/2014/main" id="{54D599C3-CB13-0295-C169-AA3978521D75}"/>
              </a:ext>
            </a:extLst>
          </p:cNvPr>
          <p:cNvPicPr>
            <a:picLocks noChangeAspect="1"/>
          </p:cNvPicPr>
          <p:nvPr/>
        </p:nvPicPr>
        <p:blipFill rotWithShape="1">
          <a:blip r:embed="rId4">
            <a:extLst>
              <a:ext uri="{28A0092B-C50C-407E-A947-70E740481C1C}">
                <a14:useLocalDpi xmlns:a14="http://schemas.microsoft.com/office/drawing/2010/main" val="0"/>
              </a:ext>
            </a:extLst>
          </a:blip>
          <a:srcRect l="21667" r="23333"/>
          <a:stretch/>
        </p:blipFill>
        <p:spPr>
          <a:xfrm>
            <a:off x="0" y="7454899"/>
            <a:ext cx="5029200" cy="6858000"/>
          </a:xfrm>
          <a:prstGeom prst="rect">
            <a:avLst/>
          </a:prstGeom>
        </p:spPr>
      </p:pic>
      <p:sp>
        <p:nvSpPr>
          <p:cNvPr id="20" name="Rectangle 19">
            <a:extLst>
              <a:ext uri="{FF2B5EF4-FFF2-40B4-BE49-F238E27FC236}">
                <a16:creationId xmlns:a16="http://schemas.microsoft.com/office/drawing/2014/main" id="{4EE816F0-51EC-9193-375E-7676C27040CC}"/>
              </a:ext>
            </a:extLst>
          </p:cNvPr>
          <p:cNvSpPr/>
          <p:nvPr/>
        </p:nvSpPr>
        <p:spPr>
          <a:xfrm>
            <a:off x="-15730949" y="-836579"/>
            <a:ext cx="14085651" cy="8151779"/>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AFE4D839-FFC9-9EA7-0C2E-7AB6EE32C3D0}"/>
              </a:ext>
            </a:extLst>
          </p:cNvPr>
          <p:cNvSpPr txBox="1"/>
          <p:nvPr/>
        </p:nvSpPr>
        <p:spPr>
          <a:xfrm>
            <a:off x="-6096000" y="785852"/>
            <a:ext cx="6096000" cy="1107996"/>
          </a:xfrm>
          <a:prstGeom prst="rect">
            <a:avLst/>
          </a:prstGeom>
          <a:noFill/>
        </p:spPr>
        <p:txBody>
          <a:bodyPr wrap="square" rtlCol="0">
            <a:spAutoFit/>
          </a:bodyPr>
          <a:lstStyle/>
          <a:p>
            <a:pPr algn="ctr"/>
            <a:r>
              <a:rPr lang="en-IN" sz="6600" b="1" spc="300" dirty="0">
                <a:solidFill>
                  <a:schemeClr val="bg1"/>
                </a:solidFill>
                <a:latin typeface="Felix Titling" panose="04060505060202020A04" pitchFamily="82" charset="0"/>
              </a:rPr>
              <a:t>St. Anselm </a:t>
            </a:r>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7331F977-A473-BADA-0EA4-B58BEDBA733A}"/>
                  </a:ext>
                </a:extLst>
              </p:cNvPr>
              <p:cNvGraphicFramePr>
                <a:graphicFrameLocks noChangeAspect="1"/>
              </p:cNvGraphicFramePr>
              <p:nvPr>
                <p:extLst>
                  <p:ext uri="{D42A27DB-BD31-4B8C-83A1-F6EECF244321}">
                    <p14:modId xmlns:p14="http://schemas.microsoft.com/office/powerpoint/2010/main" val="3661899286"/>
                  </p:ext>
                </p:extLst>
              </p:nvPr>
            </p:nvGraphicFramePr>
            <p:xfrm>
              <a:off x="821221" y="3288370"/>
              <a:ext cx="5579105" cy="3138247"/>
            </p:xfrm>
            <a:graphic>
              <a:graphicData uri="http://schemas.microsoft.com/office/powerpoint/2016/slidezoom">
                <pslz:sldZm>
                  <pslz:sldZmObj sldId="266" cId="1424112595">
                    <pslz:zmPr id="{BAB87747-1FCC-49E1-AA89-FC57E2E39241}" returnToParent="0" transitionDur="1000">
                      <p166:blipFill xmlns:p166="http://schemas.microsoft.com/office/powerpoint/2016/6/main">
                        <a:blip r:embed="rId5"/>
                        <a:stretch>
                          <a:fillRect/>
                        </a:stretch>
                      </p166:blipFill>
                      <p166:spPr xmlns:p166="http://schemas.microsoft.com/office/powerpoint/2016/6/main">
                        <a:xfrm>
                          <a:off x="0" y="0"/>
                          <a:ext cx="5579105" cy="3138247"/>
                        </a:xfrm>
                        <a:prstGeom prst="rect">
                          <a:avLst/>
                        </a:prstGeom>
                        <a:ln w="3175">
                          <a:solidFill>
                            <a:prstClr val="ltGray"/>
                          </a:solidFill>
                        </a:ln>
                      </p166:spPr>
                    </pslz:zmPr>
                  </pslz:sldZmObj>
                </pslz:sldZm>
              </a:graphicData>
            </a:graphic>
          </p:graphicFrame>
        </mc:Choice>
        <mc:Fallback xmlns="">
          <p:pic>
            <p:nvPicPr>
              <p:cNvPr id="23" name="Slide Zoom 22">
                <a:hlinkClick r:id="rId6" action="ppaction://hlinksldjump"/>
                <a:extLst>
                  <a:ext uri="{FF2B5EF4-FFF2-40B4-BE49-F238E27FC236}">
                    <a16:creationId xmlns:a16="http://schemas.microsoft.com/office/drawing/2014/main" id="{7331F977-A473-BADA-0EA4-B58BEDBA733A}"/>
                  </a:ext>
                </a:extLst>
              </p:cNvPr>
              <p:cNvPicPr>
                <a:picLocks noGrp="1" noRot="1" noChangeAspect="1" noMove="1" noResize="1" noEditPoints="1" noAdjustHandles="1" noChangeArrowheads="1" noChangeShapeType="1"/>
              </p:cNvPicPr>
              <p:nvPr/>
            </p:nvPicPr>
            <p:blipFill>
              <a:blip r:embed="rId7"/>
              <a:stretch>
                <a:fillRect/>
              </a:stretch>
            </p:blipFill>
            <p:spPr>
              <a:xfrm>
                <a:off x="821221" y="3288370"/>
                <a:ext cx="5579105" cy="3138247"/>
              </a:xfrm>
              <a:prstGeom prst="rect">
                <a:avLst/>
              </a:prstGeom>
              <a:ln w="3175">
                <a:solidFill>
                  <a:prstClr val="ltGray"/>
                </a:solidFill>
              </a:ln>
            </p:spPr>
          </p:pic>
        </mc:Fallback>
      </mc:AlternateContent>
    </p:spTree>
    <p:extLst>
      <p:ext uri="{BB962C8B-B14F-4D97-AF65-F5344CB8AC3E}">
        <p14:creationId xmlns:p14="http://schemas.microsoft.com/office/powerpoint/2010/main" val="2432497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9D34CD-CD9D-2DF4-38F3-22782DB81522}"/>
              </a:ext>
            </a:extLst>
          </p:cNvPr>
          <p:cNvSpPr/>
          <p:nvPr/>
        </p:nvSpPr>
        <p:spPr>
          <a:xfrm>
            <a:off x="-1" y="0"/>
            <a:ext cx="10515601" cy="68580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8181EAD-CDD0-32D0-976D-DC13E6B48D91}"/>
              </a:ext>
            </a:extLst>
          </p:cNvPr>
          <p:cNvSpPr txBox="1">
            <a:spLocks/>
          </p:cNvSpPr>
          <p:nvPr/>
        </p:nvSpPr>
        <p:spPr>
          <a:xfrm>
            <a:off x="14420192" y="-1"/>
            <a:ext cx="12199582" cy="6858000"/>
          </a:xfrm>
          <a:custGeom>
            <a:avLst/>
            <a:gdLst/>
            <a:ahLst/>
            <a:cxnLst/>
            <a:rect l="l" t="t" r="r" b="b"/>
            <a:pathLst>
              <a:path w="12199582" h="6858000">
                <a:moveTo>
                  <a:pt x="10008352" y="4959474"/>
                </a:moveTo>
                <a:lnTo>
                  <a:pt x="10038253" y="4959474"/>
                </a:lnTo>
                <a:cubicBezTo>
                  <a:pt x="10053408" y="4959156"/>
                  <a:pt x="10064443" y="4962842"/>
                  <a:pt x="10071359" y="4970530"/>
                </a:cubicBezTo>
                <a:cubicBezTo>
                  <a:pt x="10078275" y="4978218"/>
                  <a:pt x="10081682" y="4991815"/>
                  <a:pt x="10081580" y="5011320"/>
                </a:cubicBezTo>
                <a:lnTo>
                  <a:pt x="10081580" y="5048528"/>
                </a:lnTo>
                <a:cubicBezTo>
                  <a:pt x="10081542" y="5064158"/>
                  <a:pt x="10078567" y="5075137"/>
                  <a:pt x="10072656" y="5081465"/>
                </a:cubicBezTo>
                <a:cubicBezTo>
                  <a:pt x="10066744" y="5087793"/>
                  <a:pt x="10058124" y="5090843"/>
                  <a:pt x="10046797" y="5090614"/>
                </a:cubicBezTo>
                <a:lnTo>
                  <a:pt x="10008352" y="5090614"/>
                </a:lnTo>
                <a:close/>
                <a:moveTo>
                  <a:pt x="8837503" y="4800369"/>
                </a:moveTo>
                <a:lnTo>
                  <a:pt x="8869801" y="5016243"/>
                </a:lnTo>
                <a:lnTo>
                  <a:pt x="8805204" y="5016243"/>
                </a:lnTo>
                <a:close/>
                <a:moveTo>
                  <a:pt x="10494127" y="4785738"/>
                </a:moveTo>
                <a:lnTo>
                  <a:pt x="10526473" y="4785738"/>
                </a:lnTo>
                <a:cubicBezTo>
                  <a:pt x="10538309" y="4785662"/>
                  <a:pt x="10546981" y="4789169"/>
                  <a:pt x="10552486" y="4796260"/>
                </a:cubicBezTo>
                <a:cubicBezTo>
                  <a:pt x="10557991" y="4803351"/>
                  <a:pt x="10560712" y="4814482"/>
                  <a:pt x="10560648" y="4829655"/>
                </a:cubicBezTo>
                <a:lnTo>
                  <a:pt x="10560648" y="4871742"/>
                </a:lnTo>
                <a:cubicBezTo>
                  <a:pt x="10560534" y="4888566"/>
                  <a:pt x="10556949" y="4900359"/>
                  <a:pt x="10549892" y="4907119"/>
                </a:cubicBezTo>
                <a:cubicBezTo>
                  <a:pt x="10542836" y="4913879"/>
                  <a:pt x="10532995" y="4917132"/>
                  <a:pt x="10520369" y="4916878"/>
                </a:cubicBezTo>
                <a:lnTo>
                  <a:pt x="10494127" y="4916878"/>
                </a:lnTo>
                <a:close/>
                <a:moveTo>
                  <a:pt x="10008352" y="4785738"/>
                </a:moveTo>
                <a:lnTo>
                  <a:pt x="10040698" y="4785738"/>
                </a:lnTo>
                <a:cubicBezTo>
                  <a:pt x="10052535" y="4785662"/>
                  <a:pt x="10061206" y="4789170"/>
                  <a:pt x="10066712" y="4796261"/>
                </a:cubicBezTo>
                <a:cubicBezTo>
                  <a:pt x="10072217" y="4803353"/>
                  <a:pt x="10074938" y="4814485"/>
                  <a:pt x="10074875" y="4829659"/>
                </a:cubicBezTo>
                <a:lnTo>
                  <a:pt x="10074875" y="4853450"/>
                </a:lnTo>
                <a:cubicBezTo>
                  <a:pt x="10074760" y="4870276"/>
                  <a:pt x="10071175" y="4882069"/>
                  <a:pt x="10064118" y="4888830"/>
                </a:cubicBezTo>
                <a:cubicBezTo>
                  <a:pt x="10057061" y="4895591"/>
                  <a:pt x="10047220" y="4898844"/>
                  <a:pt x="10034595" y="4898590"/>
                </a:cubicBezTo>
                <a:lnTo>
                  <a:pt x="10008352" y="4898590"/>
                </a:lnTo>
                <a:close/>
                <a:moveTo>
                  <a:pt x="9760702" y="4785738"/>
                </a:moveTo>
                <a:lnTo>
                  <a:pt x="9793047" y="4785738"/>
                </a:lnTo>
                <a:cubicBezTo>
                  <a:pt x="9804884" y="4785662"/>
                  <a:pt x="9813556" y="4789169"/>
                  <a:pt x="9819061" y="4796260"/>
                </a:cubicBezTo>
                <a:cubicBezTo>
                  <a:pt x="9824566" y="4803351"/>
                  <a:pt x="9827287" y="4814482"/>
                  <a:pt x="9827224" y="4829655"/>
                </a:cubicBezTo>
                <a:lnTo>
                  <a:pt x="9827224" y="4871742"/>
                </a:lnTo>
                <a:cubicBezTo>
                  <a:pt x="9827109" y="4888566"/>
                  <a:pt x="9823524" y="4900359"/>
                  <a:pt x="9816467" y="4907119"/>
                </a:cubicBezTo>
                <a:cubicBezTo>
                  <a:pt x="9809411" y="4913879"/>
                  <a:pt x="9799570" y="4917132"/>
                  <a:pt x="9786945" y="4916878"/>
                </a:cubicBezTo>
                <a:lnTo>
                  <a:pt x="9760702" y="4916878"/>
                </a:lnTo>
                <a:close/>
                <a:moveTo>
                  <a:pt x="8056451" y="4780861"/>
                </a:moveTo>
                <a:cubicBezTo>
                  <a:pt x="8067245" y="4780709"/>
                  <a:pt x="8075713" y="4783910"/>
                  <a:pt x="8081853" y="4790465"/>
                </a:cubicBezTo>
                <a:cubicBezTo>
                  <a:pt x="8087994" y="4797019"/>
                  <a:pt x="8091122" y="4807842"/>
                  <a:pt x="8091236" y="4822933"/>
                </a:cubicBezTo>
                <a:lnTo>
                  <a:pt x="8091236" y="5053418"/>
                </a:lnTo>
                <a:cubicBezTo>
                  <a:pt x="8091122" y="5068510"/>
                  <a:pt x="8087994" y="5079333"/>
                  <a:pt x="8081853" y="5085888"/>
                </a:cubicBezTo>
                <a:cubicBezTo>
                  <a:pt x="8075713" y="5092442"/>
                  <a:pt x="8067245" y="5095644"/>
                  <a:pt x="8056451" y="5095491"/>
                </a:cubicBezTo>
                <a:cubicBezTo>
                  <a:pt x="8045657" y="5095644"/>
                  <a:pt x="8037189" y="5092442"/>
                  <a:pt x="8031048" y="5085888"/>
                </a:cubicBezTo>
                <a:cubicBezTo>
                  <a:pt x="8024908" y="5079333"/>
                  <a:pt x="8021780" y="5068510"/>
                  <a:pt x="8021666" y="5053418"/>
                </a:cubicBezTo>
                <a:lnTo>
                  <a:pt x="8021666" y="4822933"/>
                </a:lnTo>
                <a:cubicBezTo>
                  <a:pt x="8021780" y="4807842"/>
                  <a:pt x="8024908" y="4797019"/>
                  <a:pt x="8031048" y="4790465"/>
                </a:cubicBezTo>
                <a:cubicBezTo>
                  <a:pt x="8037189" y="4783910"/>
                  <a:pt x="8045657" y="4780709"/>
                  <a:pt x="8056451" y="4780861"/>
                </a:cubicBezTo>
                <a:close/>
                <a:moveTo>
                  <a:pt x="10652852" y="4724854"/>
                </a:moveTo>
                <a:lnTo>
                  <a:pt x="10737586" y="5010097"/>
                </a:lnTo>
                <a:lnTo>
                  <a:pt x="10737586" y="5151498"/>
                </a:lnTo>
                <a:lnTo>
                  <a:pt x="10804566" y="5151498"/>
                </a:lnTo>
                <a:lnTo>
                  <a:pt x="10804566" y="5010097"/>
                </a:lnTo>
                <a:lnTo>
                  <a:pt x="10889300" y="4724854"/>
                </a:lnTo>
                <a:lnTo>
                  <a:pt x="10825292" y="4724854"/>
                </a:lnTo>
                <a:lnTo>
                  <a:pt x="10774121" y="4919283"/>
                </a:lnTo>
                <a:lnTo>
                  <a:pt x="10722956" y="4724854"/>
                </a:lnTo>
                <a:close/>
                <a:moveTo>
                  <a:pt x="10427147" y="4724854"/>
                </a:moveTo>
                <a:lnTo>
                  <a:pt x="10427147" y="5151498"/>
                </a:lnTo>
                <a:lnTo>
                  <a:pt x="10494127" y="5151498"/>
                </a:lnTo>
                <a:lnTo>
                  <a:pt x="10494127" y="4977762"/>
                </a:lnTo>
                <a:lnTo>
                  <a:pt x="10517318" y="4977762"/>
                </a:lnTo>
                <a:cubicBezTo>
                  <a:pt x="10532499" y="4977546"/>
                  <a:pt x="10543637" y="4981636"/>
                  <a:pt x="10550732" y="4990030"/>
                </a:cubicBezTo>
                <a:cubicBezTo>
                  <a:pt x="10557826" y="4998425"/>
                  <a:pt x="10561336" y="5012420"/>
                  <a:pt x="10561259" y="5032017"/>
                </a:cubicBezTo>
                <a:lnTo>
                  <a:pt x="10561259" y="5099073"/>
                </a:lnTo>
                <a:cubicBezTo>
                  <a:pt x="10561285" y="5115773"/>
                  <a:pt x="10561843" y="5127482"/>
                  <a:pt x="10562934" y="5134201"/>
                </a:cubicBezTo>
                <a:cubicBezTo>
                  <a:pt x="10564025" y="5140919"/>
                  <a:pt x="10565496" y="5146685"/>
                  <a:pt x="10567349" y="5151498"/>
                </a:cubicBezTo>
                <a:lnTo>
                  <a:pt x="10635554" y="5151498"/>
                </a:lnTo>
                <a:cubicBezTo>
                  <a:pt x="10632316" y="5143700"/>
                  <a:pt x="10630258" y="5135674"/>
                  <a:pt x="10629382" y="5127419"/>
                </a:cubicBezTo>
                <a:cubicBezTo>
                  <a:pt x="10628506" y="5119164"/>
                  <a:pt x="10628125" y="5109918"/>
                  <a:pt x="10628239" y="5099682"/>
                </a:cubicBezTo>
                <a:lnTo>
                  <a:pt x="10628239" y="5033845"/>
                </a:lnTo>
                <a:cubicBezTo>
                  <a:pt x="10628480" y="5011469"/>
                  <a:pt x="10625258" y="4992525"/>
                  <a:pt x="10618573" y="4977015"/>
                </a:cubicBezTo>
                <a:cubicBezTo>
                  <a:pt x="10611888" y="4961505"/>
                  <a:pt x="10600293" y="4950186"/>
                  <a:pt x="10583789" y="4943058"/>
                </a:cubicBezTo>
                <a:cubicBezTo>
                  <a:pt x="10598669" y="4936070"/>
                  <a:pt x="10609706" y="4925381"/>
                  <a:pt x="10616899" y="4910993"/>
                </a:cubicBezTo>
                <a:cubicBezTo>
                  <a:pt x="10624091" y="4896605"/>
                  <a:pt x="10627669" y="4878438"/>
                  <a:pt x="10627631" y="4856493"/>
                </a:cubicBezTo>
                <a:lnTo>
                  <a:pt x="10627631" y="4822945"/>
                </a:lnTo>
                <a:cubicBezTo>
                  <a:pt x="10627835" y="4790061"/>
                  <a:pt x="10619967" y="4765485"/>
                  <a:pt x="10604026" y="4749216"/>
                </a:cubicBezTo>
                <a:cubicBezTo>
                  <a:pt x="10588085" y="4732948"/>
                  <a:pt x="10562844" y="4724828"/>
                  <a:pt x="10528303" y="4724854"/>
                </a:cubicBezTo>
                <a:close/>
                <a:moveTo>
                  <a:pt x="10185974" y="4724854"/>
                </a:moveTo>
                <a:lnTo>
                  <a:pt x="10185974" y="5049771"/>
                </a:lnTo>
                <a:cubicBezTo>
                  <a:pt x="10186024" y="5084097"/>
                  <a:pt x="10194450" y="5110496"/>
                  <a:pt x="10211253" y="5128971"/>
                </a:cubicBezTo>
                <a:cubicBezTo>
                  <a:pt x="10228057" y="5147445"/>
                  <a:pt x="10252942" y="5156783"/>
                  <a:pt x="10285908" y="5156985"/>
                </a:cubicBezTo>
                <a:cubicBezTo>
                  <a:pt x="10318878" y="5156783"/>
                  <a:pt x="10343765" y="5147445"/>
                  <a:pt x="10360568" y="5128971"/>
                </a:cubicBezTo>
                <a:cubicBezTo>
                  <a:pt x="10377372" y="5110496"/>
                  <a:pt x="10385798" y="5084097"/>
                  <a:pt x="10385847" y="5049771"/>
                </a:cubicBezTo>
                <a:lnTo>
                  <a:pt x="10385847" y="4724854"/>
                </a:lnTo>
                <a:lnTo>
                  <a:pt x="10322525" y="4724854"/>
                </a:lnTo>
                <a:lnTo>
                  <a:pt x="10322525" y="5054038"/>
                </a:lnTo>
                <a:cubicBezTo>
                  <a:pt x="10322410" y="5069101"/>
                  <a:pt x="10319283" y="5079819"/>
                  <a:pt x="10313142" y="5086195"/>
                </a:cubicBezTo>
                <a:cubicBezTo>
                  <a:pt x="10307001" y="5092570"/>
                  <a:pt x="10298534" y="5095669"/>
                  <a:pt x="10287739" y="5095491"/>
                </a:cubicBezTo>
                <a:cubicBezTo>
                  <a:pt x="10276945" y="5095669"/>
                  <a:pt x="10268478" y="5092570"/>
                  <a:pt x="10262337" y="5086195"/>
                </a:cubicBezTo>
                <a:cubicBezTo>
                  <a:pt x="10256196" y="5079819"/>
                  <a:pt x="10253068" y="5069101"/>
                  <a:pt x="10252954" y="5054038"/>
                </a:cubicBezTo>
                <a:lnTo>
                  <a:pt x="10252954" y="4724854"/>
                </a:lnTo>
                <a:close/>
                <a:moveTo>
                  <a:pt x="9941372" y="4724854"/>
                </a:moveTo>
                <a:lnTo>
                  <a:pt x="9941372" y="5151498"/>
                </a:lnTo>
                <a:lnTo>
                  <a:pt x="10046801" y="5151498"/>
                </a:lnTo>
                <a:cubicBezTo>
                  <a:pt x="10080376" y="5151398"/>
                  <a:pt x="10105717" y="5142770"/>
                  <a:pt x="10122825" y="5125613"/>
                </a:cubicBezTo>
                <a:cubicBezTo>
                  <a:pt x="10139933" y="5108457"/>
                  <a:pt x="10148511" y="5083371"/>
                  <a:pt x="10148560" y="5050357"/>
                </a:cubicBezTo>
                <a:lnTo>
                  <a:pt x="10148560" y="5015590"/>
                </a:lnTo>
                <a:cubicBezTo>
                  <a:pt x="10148725" y="4992908"/>
                  <a:pt x="10144894" y="4973779"/>
                  <a:pt x="10137067" y="4958201"/>
                </a:cubicBezTo>
                <a:cubicBezTo>
                  <a:pt x="10129240" y="4942623"/>
                  <a:pt x="10116428" y="4931276"/>
                  <a:pt x="10098630" y="4924162"/>
                </a:cubicBezTo>
                <a:cubicBezTo>
                  <a:pt x="10113481" y="4917198"/>
                  <a:pt x="10124414" y="4906611"/>
                  <a:pt x="10131428" y="4892400"/>
                </a:cubicBezTo>
                <a:cubicBezTo>
                  <a:pt x="10138442" y="4878188"/>
                  <a:pt x="10141918" y="4860121"/>
                  <a:pt x="10141854" y="4838199"/>
                </a:cubicBezTo>
                <a:lnTo>
                  <a:pt x="10141854" y="4822949"/>
                </a:lnTo>
                <a:cubicBezTo>
                  <a:pt x="10142059" y="4790063"/>
                  <a:pt x="10134191" y="4765485"/>
                  <a:pt x="10118250" y="4749217"/>
                </a:cubicBezTo>
                <a:cubicBezTo>
                  <a:pt x="10102310" y="4732948"/>
                  <a:pt x="10077069" y="4724827"/>
                  <a:pt x="10042529" y="4724854"/>
                </a:cubicBezTo>
                <a:close/>
                <a:moveTo>
                  <a:pt x="9693722" y="4724854"/>
                </a:moveTo>
                <a:lnTo>
                  <a:pt x="9693722" y="5151498"/>
                </a:lnTo>
                <a:lnTo>
                  <a:pt x="9760702" y="5151498"/>
                </a:lnTo>
                <a:lnTo>
                  <a:pt x="9760702" y="4977762"/>
                </a:lnTo>
                <a:lnTo>
                  <a:pt x="9783893" y="4977762"/>
                </a:lnTo>
                <a:cubicBezTo>
                  <a:pt x="9799074" y="4977546"/>
                  <a:pt x="9810212" y="4981636"/>
                  <a:pt x="9817307" y="4990030"/>
                </a:cubicBezTo>
                <a:cubicBezTo>
                  <a:pt x="9824401" y="4998425"/>
                  <a:pt x="9827910" y="5012420"/>
                  <a:pt x="9827834" y="5032017"/>
                </a:cubicBezTo>
                <a:lnTo>
                  <a:pt x="9827834" y="5099073"/>
                </a:lnTo>
                <a:cubicBezTo>
                  <a:pt x="9827860" y="5115773"/>
                  <a:pt x="9828418" y="5127482"/>
                  <a:pt x="9829509" y="5134201"/>
                </a:cubicBezTo>
                <a:cubicBezTo>
                  <a:pt x="9830600" y="5140919"/>
                  <a:pt x="9832071" y="5146685"/>
                  <a:pt x="9833923" y="5151498"/>
                </a:cubicBezTo>
                <a:lnTo>
                  <a:pt x="9902129" y="5151498"/>
                </a:lnTo>
                <a:cubicBezTo>
                  <a:pt x="9898891" y="5143700"/>
                  <a:pt x="9896833" y="5135674"/>
                  <a:pt x="9895957" y="5127419"/>
                </a:cubicBezTo>
                <a:cubicBezTo>
                  <a:pt x="9895081" y="5119164"/>
                  <a:pt x="9894700" y="5109918"/>
                  <a:pt x="9894814" y="5099682"/>
                </a:cubicBezTo>
                <a:lnTo>
                  <a:pt x="9894814" y="5033845"/>
                </a:lnTo>
                <a:cubicBezTo>
                  <a:pt x="9895055" y="5011469"/>
                  <a:pt x="9891833" y="4992525"/>
                  <a:pt x="9885148" y="4977015"/>
                </a:cubicBezTo>
                <a:cubicBezTo>
                  <a:pt x="9878463" y="4961505"/>
                  <a:pt x="9866868" y="4950186"/>
                  <a:pt x="9850364" y="4943058"/>
                </a:cubicBezTo>
                <a:cubicBezTo>
                  <a:pt x="9865244" y="4936070"/>
                  <a:pt x="9876281" y="4925381"/>
                  <a:pt x="9883474" y="4910993"/>
                </a:cubicBezTo>
                <a:cubicBezTo>
                  <a:pt x="9890666" y="4896605"/>
                  <a:pt x="9894244" y="4878438"/>
                  <a:pt x="9894206" y="4856493"/>
                </a:cubicBezTo>
                <a:lnTo>
                  <a:pt x="9894206" y="4822945"/>
                </a:lnTo>
                <a:cubicBezTo>
                  <a:pt x="9894410" y="4790061"/>
                  <a:pt x="9886542" y="4765485"/>
                  <a:pt x="9870601" y="4749216"/>
                </a:cubicBezTo>
                <a:cubicBezTo>
                  <a:pt x="9854660" y="4732948"/>
                  <a:pt x="9829419" y="4724828"/>
                  <a:pt x="9794878" y="4724854"/>
                </a:cubicBezTo>
                <a:close/>
                <a:moveTo>
                  <a:pt x="9465122" y="4724854"/>
                </a:moveTo>
                <a:lnTo>
                  <a:pt x="9465122" y="5151498"/>
                </a:lnTo>
                <a:lnTo>
                  <a:pt x="9647926" y="5151498"/>
                </a:lnTo>
                <a:lnTo>
                  <a:pt x="9647926" y="5090614"/>
                </a:lnTo>
                <a:lnTo>
                  <a:pt x="9532102" y="5090614"/>
                </a:lnTo>
                <a:lnTo>
                  <a:pt x="9532102" y="4965570"/>
                </a:lnTo>
                <a:lnTo>
                  <a:pt x="9624152" y="4965570"/>
                </a:lnTo>
                <a:lnTo>
                  <a:pt x="9624152" y="4904686"/>
                </a:lnTo>
                <a:lnTo>
                  <a:pt x="9532102" y="4904686"/>
                </a:lnTo>
                <a:lnTo>
                  <a:pt x="9532102" y="4785738"/>
                </a:lnTo>
                <a:lnTo>
                  <a:pt x="9647926" y="4785738"/>
                </a:lnTo>
                <a:lnTo>
                  <a:pt x="9647926" y="4724854"/>
                </a:lnTo>
                <a:close/>
                <a:moveTo>
                  <a:pt x="9226540" y="4724854"/>
                </a:moveTo>
                <a:lnTo>
                  <a:pt x="9226540" y="4785738"/>
                </a:lnTo>
                <a:lnTo>
                  <a:pt x="9296644" y="4785738"/>
                </a:lnTo>
                <a:lnTo>
                  <a:pt x="9296644" y="5151498"/>
                </a:lnTo>
                <a:lnTo>
                  <a:pt x="9363624" y="5151498"/>
                </a:lnTo>
                <a:lnTo>
                  <a:pt x="9363624" y="4785738"/>
                </a:lnTo>
                <a:lnTo>
                  <a:pt x="9433728" y="4785738"/>
                </a:lnTo>
                <a:lnTo>
                  <a:pt x="9433728" y="4724854"/>
                </a:lnTo>
                <a:close/>
                <a:moveTo>
                  <a:pt x="8988263" y="4724854"/>
                </a:moveTo>
                <a:lnTo>
                  <a:pt x="8988263" y="5151498"/>
                </a:lnTo>
                <a:lnTo>
                  <a:pt x="9048537" y="5151498"/>
                </a:lnTo>
                <a:lnTo>
                  <a:pt x="9048537" y="4842488"/>
                </a:lnTo>
                <a:lnTo>
                  <a:pt x="9132121" y="5151498"/>
                </a:lnTo>
                <a:lnTo>
                  <a:pt x="9200937" y="5151498"/>
                </a:lnTo>
                <a:lnTo>
                  <a:pt x="9200937" y="4724854"/>
                </a:lnTo>
                <a:lnTo>
                  <a:pt x="9141272" y="4724854"/>
                </a:lnTo>
                <a:lnTo>
                  <a:pt x="9141272" y="4980232"/>
                </a:lnTo>
                <a:lnTo>
                  <a:pt x="9072331" y="4724854"/>
                </a:lnTo>
                <a:close/>
                <a:moveTo>
                  <a:pt x="8791797" y="4724854"/>
                </a:moveTo>
                <a:lnTo>
                  <a:pt x="8723544" y="5151498"/>
                </a:lnTo>
                <a:lnTo>
                  <a:pt x="8785094" y="5151498"/>
                </a:lnTo>
                <a:lnTo>
                  <a:pt x="8796672" y="5074079"/>
                </a:lnTo>
                <a:lnTo>
                  <a:pt x="8878942" y="5074079"/>
                </a:lnTo>
                <a:lnTo>
                  <a:pt x="8890521" y="5151498"/>
                </a:lnTo>
                <a:lnTo>
                  <a:pt x="8958164" y="5151498"/>
                </a:lnTo>
                <a:lnTo>
                  <a:pt x="8889911" y="4724854"/>
                </a:lnTo>
                <a:close/>
                <a:moveTo>
                  <a:pt x="8198297" y="4724854"/>
                </a:moveTo>
                <a:lnTo>
                  <a:pt x="8198297" y="5151498"/>
                </a:lnTo>
                <a:lnTo>
                  <a:pt x="8265277" y="5151498"/>
                </a:lnTo>
                <a:lnTo>
                  <a:pt x="8265277" y="4975324"/>
                </a:lnTo>
                <a:lnTo>
                  <a:pt x="8351840" y="4975324"/>
                </a:lnTo>
                <a:lnTo>
                  <a:pt x="8351840" y="4914440"/>
                </a:lnTo>
                <a:lnTo>
                  <a:pt x="8265277" y="4914440"/>
                </a:lnTo>
                <a:lnTo>
                  <a:pt x="8265277" y="4785738"/>
                </a:lnTo>
                <a:lnTo>
                  <a:pt x="8375614" y="4785738"/>
                </a:lnTo>
                <a:lnTo>
                  <a:pt x="8375614" y="4724854"/>
                </a:lnTo>
                <a:close/>
                <a:moveTo>
                  <a:pt x="8597545" y="4719978"/>
                </a:moveTo>
                <a:cubicBezTo>
                  <a:pt x="8564578" y="4720179"/>
                  <a:pt x="8539693" y="4729517"/>
                  <a:pt x="8522890" y="4747993"/>
                </a:cubicBezTo>
                <a:cubicBezTo>
                  <a:pt x="8506086" y="4766468"/>
                  <a:pt x="8497660" y="4792871"/>
                  <a:pt x="8497611" y="4827202"/>
                </a:cubicBezTo>
                <a:lnTo>
                  <a:pt x="8497611" y="5049150"/>
                </a:lnTo>
                <a:cubicBezTo>
                  <a:pt x="8497660" y="5083481"/>
                  <a:pt x="8506086" y="5109884"/>
                  <a:pt x="8522890" y="5128360"/>
                </a:cubicBezTo>
                <a:cubicBezTo>
                  <a:pt x="8539693" y="5146835"/>
                  <a:pt x="8564578" y="5156173"/>
                  <a:pt x="8597545" y="5156375"/>
                </a:cubicBezTo>
                <a:cubicBezTo>
                  <a:pt x="8630515" y="5156173"/>
                  <a:pt x="8655402" y="5146835"/>
                  <a:pt x="8672205" y="5128360"/>
                </a:cubicBezTo>
                <a:cubicBezTo>
                  <a:pt x="8689008" y="5109884"/>
                  <a:pt x="8697435" y="5083481"/>
                  <a:pt x="8697483" y="5049150"/>
                </a:cubicBezTo>
                <a:lnTo>
                  <a:pt x="8697483" y="4992444"/>
                </a:lnTo>
                <a:lnTo>
                  <a:pt x="8634161" y="4992444"/>
                </a:lnTo>
                <a:lnTo>
                  <a:pt x="8634161" y="5053419"/>
                </a:lnTo>
                <a:cubicBezTo>
                  <a:pt x="8634047" y="5068485"/>
                  <a:pt x="8630919" y="5079206"/>
                  <a:pt x="8624778" y="5085583"/>
                </a:cubicBezTo>
                <a:cubicBezTo>
                  <a:pt x="8618638" y="5091960"/>
                  <a:pt x="8610170" y="5095059"/>
                  <a:pt x="8599376" y="5094882"/>
                </a:cubicBezTo>
                <a:cubicBezTo>
                  <a:pt x="8588582" y="5095059"/>
                  <a:pt x="8580114" y="5091960"/>
                  <a:pt x="8573974" y="5085583"/>
                </a:cubicBezTo>
                <a:cubicBezTo>
                  <a:pt x="8567833" y="5079206"/>
                  <a:pt x="8564705" y="5068485"/>
                  <a:pt x="8564591" y="5053419"/>
                </a:cubicBezTo>
                <a:lnTo>
                  <a:pt x="8564591" y="4822934"/>
                </a:lnTo>
                <a:cubicBezTo>
                  <a:pt x="8564705" y="4807842"/>
                  <a:pt x="8567833" y="4797019"/>
                  <a:pt x="8573974" y="4790465"/>
                </a:cubicBezTo>
                <a:cubicBezTo>
                  <a:pt x="8580114" y="4783910"/>
                  <a:pt x="8588582" y="4780709"/>
                  <a:pt x="8599376" y="4780861"/>
                </a:cubicBezTo>
                <a:cubicBezTo>
                  <a:pt x="8610170" y="4780709"/>
                  <a:pt x="8618638" y="4783910"/>
                  <a:pt x="8624778" y="4790465"/>
                </a:cubicBezTo>
                <a:cubicBezTo>
                  <a:pt x="8630919" y="4797019"/>
                  <a:pt x="8634047" y="4807842"/>
                  <a:pt x="8634161" y="4822934"/>
                </a:cubicBezTo>
                <a:lnTo>
                  <a:pt x="8634161" y="4868665"/>
                </a:lnTo>
                <a:lnTo>
                  <a:pt x="8697483" y="4868665"/>
                </a:lnTo>
                <a:lnTo>
                  <a:pt x="8697483" y="4827202"/>
                </a:lnTo>
                <a:cubicBezTo>
                  <a:pt x="8697435" y="4792871"/>
                  <a:pt x="8689008" y="4766468"/>
                  <a:pt x="8672205" y="4747993"/>
                </a:cubicBezTo>
                <a:cubicBezTo>
                  <a:pt x="8655402" y="4729517"/>
                  <a:pt x="8630515" y="4720179"/>
                  <a:pt x="8597545" y="4719978"/>
                </a:cubicBezTo>
                <a:close/>
                <a:moveTo>
                  <a:pt x="8056451" y="4719978"/>
                </a:moveTo>
                <a:cubicBezTo>
                  <a:pt x="8023406" y="4720179"/>
                  <a:pt x="7998215" y="4729517"/>
                  <a:pt x="7980879" y="4747993"/>
                </a:cubicBezTo>
                <a:cubicBezTo>
                  <a:pt x="7963542" y="4766468"/>
                  <a:pt x="7954811" y="4792871"/>
                  <a:pt x="7954686" y="4827202"/>
                </a:cubicBezTo>
                <a:lnTo>
                  <a:pt x="7954686" y="5049150"/>
                </a:lnTo>
                <a:cubicBezTo>
                  <a:pt x="7954811" y="5083481"/>
                  <a:pt x="7963542" y="5109884"/>
                  <a:pt x="7980879" y="5128360"/>
                </a:cubicBezTo>
                <a:cubicBezTo>
                  <a:pt x="7998215" y="5146835"/>
                  <a:pt x="8023406" y="5156173"/>
                  <a:pt x="8056451" y="5156375"/>
                </a:cubicBezTo>
                <a:cubicBezTo>
                  <a:pt x="8089496" y="5156173"/>
                  <a:pt x="8114687" y="5146835"/>
                  <a:pt x="8132023" y="5128360"/>
                </a:cubicBezTo>
                <a:cubicBezTo>
                  <a:pt x="8149360" y="5109884"/>
                  <a:pt x="8158091" y="5083481"/>
                  <a:pt x="8158216" y="5049150"/>
                </a:cubicBezTo>
                <a:lnTo>
                  <a:pt x="8158216" y="4827202"/>
                </a:lnTo>
                <a:cubicBezTo>
                  <a:pt x="8158091" y="4792871"/>
                  <a:pt x="8149360" y="4766468"/>
                  <a:pt x="8132023" y="4747993"/>
                </a:cubicBezTo>
                <a:cubicBezTo>
                  <a:pt x="8114687" y="4729517"/>
                  <a:pt x="8089496" y="4720179"/>
                  <a:pt x="8056451" y="4719978"/>
                </a:cubicBezTo>
                <a:close/>
                <a:moveTo>
                  <a:pt x="8224304" y="3149560"/>
                </a:moveTo>
                <a:lnTo>
                  <a:pt x="8301518" y="3665635"/>
                </a:lnTo>
                <a:lnTo>
                  <a:pt x="8147091" y="3665635"/>
                </a:lnTo>
                <a:close/>
                <a:moveTo>
                  <a:pt x="10773977" y="2969034"/>
                </a:moveTo>
                <a:lnTo>
                  <a:pt x="10773977" y="3988979"/>
                </a:lnTo>
                <a:lnTo>
                  <a:pt x="10913698" y="3988979"/>
                </a:lnTo>
                <a:lnTo>
                  <a:pt x="10913698" y="3267735"/>
                </a:lnTo>
                <a:lnTo>
                  <a:pt x="11033255" y="3988979"/>
                </a:lnTo>
                <a:lnTo>
                  <a:pt x="11184889" y="3988979"/>
                </a:lnTo>
                <a:lnTo>
                  <a:pt x="11295699" y="3257536"/>
                </a:lnTo>
                <a:lnTo>
                  <a:pt x="11295699" y="3988979"/>
                </a:lnTo>
                <a:lnTo>
                  <a:pt x="11447079" y="3988979"/>
                </a:lnTo>
                <a:lnTo>
                  <a:pt x="11447079" y="2969034"/>
                </a:lnTo>
                <a:lnTo>
                  <a:pt x="11224255" y="2969034"/>
                </a:lnTo>
                <a:lnTo>
                  <a:pt x="11114904" y="3693196"/>
                </a:lnTo>
                <a:lnTo>
                  <a:pt x="10996805" y="2969034"/>
                </a:lnTo>
                <a:close/>
                <a:moveTo>
                  <a:pt x="10280134" y="2969034"/>
                </a:moveTo>
                <a:lnTo>
                  <a:pt x="10280134" y="3988979"/>
                </a:lnTo>
                <a:lnTo>
                  <a:pt x="10704034" y="3988979"/>
                </a:lnTo>
                <a:lnTo>
                  <a:pt x="10704034" y="3843429"/>
                </a:lnTo>
                <a:lnTo>
                  <a:pt x="10440258" y="3843429"/>
                </a:lnTo>
                <a:lnTo>
                  <a:pt x="10440258" y="2969034"/>
                </a:lnTo>
                <a:close/>
                <a:moveTo>
                  <a:pt x="9746734" y="2969034"/>
                </a:moveTo>
                <a:lnTo>
                  <a:pt x="9746734" y="3988979"/>
                </a:lnTo>
                <a:lnTo>
                  <a:pt x="10183750" y="3988979"/>
                </a:lnTo>
                <a:lnTo>
                  <a:pt x="10183750" y="3843429"/>
                </a:lnTo>
                <a:lnTo>
                  <a:pt x="9906858" y="3843429"/>
                </a:lnTo>
                <a:lnTo>
                  <a:pt x="9906858" y="3544495"/>
                </a:lnTo>
                <a:lnTo>
                  <a:pt x="10126914" y="3544495"/>
                </a:lnTo>
                <a:lnTo>
                  <a:pt x="10126914" y="3398945"/>
                </a:lnTo>
                <a:lnTo>
                  <a:pt x="9906858" y="3398945"/>
                </a:lnTo>
                <a:lnTo>
                  <a:pt x="9906858" y="3114584"/>
                </a:lnTo>
                <a:lnTo>
                  <a:pt x="10183750" y="3114584"/>
                </a:lnTo>
                <a:lnTo>
                  <a:pt x="10183750" y="2969034"/>
                </a:lnTo>
                <a:close/>
                <a:moveTo>
                  <a:pt x="8583227" y="2969034"/>
                </a:moveTo>
                <a:lnTo>
                  <a:pt x="8583227" y="3988979"/>
                </a:lnTo>
                <a:lnTo>
                  <a:pt x="8727320" y="3988979"/>
                </a:lnTo>
                <a:lnTo>
                  <a:pt x="8727320" y="3250251"/>
                </a:lnTo>
                <a:lnTo>
                  <a:pt x="8927138" y="3988979"/>
                </a:lnTo>
                <a:lnTo>
                  <a:pt x="9091651" y="3988979"/>
                </a:lnTo>
                <a:lnTo>
                  <a:pt x="9091651" y="2969034"/>
                </a:lnTo>
                <a:lnTo>
                  <a:pt x="8949016" y="2969034"/>
                </a:lnTo>
                <a:lnTo>
                  <a:pt x="8949016" y="3579546"/>
                </a:lnTo>
                <a:lnTo>
                  <a:pt x="8784202" y="2969034"/>
                </a:lnTo>
                <a:close/>
                <a:moveTo>
                  <a:pt x="8115040" y="2969034"/>
                </a:moveTo>
                <a:lnTo>
                  <a:pt x="7951872" y="3988979"/>
                </a:lnTo>
                <a:lnTo>
                  <a:pt x="8099014" y="3988979"/>
                </a:lnTo>
                <a:lnTo>
                  <a:pt x="8126695" y="3803899"/>
                </a:lnTo>
                <a:lnTo>
                  <a:pt x="8323371" y="3803899"/>
                </a:lnTo>
                <a:lnTo>
                  <a:pt x="8351051" y="3988979"/>
                </a:lnTo>
                <a:lnTo>
                  <a:pt x="8512760" y="3988979"/>
                </a:lnTo>
                <a:lnTo>
                  <a:pt x="8349594" y="2969034"/>
                </a:lnTo>
                <a:close/>
                <a:moveTo>
                  <a:pt x="9419397" y="2957375"/>
                </a:moveTo>
                <a:cubicBezTo>
                  <a:pt x="9341345" y="2957857"/>
                  <a:pt x="9282523" y="2980181"/>
                  <a:pt x="9242929" y="3024349"/>
                </a:cubicBezTo>
                <a:cubicBezTo>
                  <a:pt x="9203335" y="3068516"/>
                  <a:pt x="9183494" y="3131636"/>
                  <a:pt x="9183407" y="3213708"/>
                </a:cubicBezTo>
                <a:cubicBezTo>
                  <a:pt x="9185039" y="3285491"/>
                  <a:pt x="9201358" y="3344816"/>
                  <a:pt x="9232364" y="3391682"/>
                </a:cubicBezTo>
                <a:cubicBezTo>
                  <a:pt x="9263370" y="3438548"/>
                  <a:pt x="9299272" y="3479560"/>
                  <a:pt x="9340069" y="3514719"/>
                </a:cubicBezTo>
                <a:cubicBezTo>
                  <a:pt x="9380867" y="3549878"/>
                  <a:pt x="9416769" y="3585789"/>
                  <a:pt x="9447775" y="3622451"/>
                </a:cubicBezTo>
                <a:cubicBezTo>
                  <a:pt x="9478781" y="3659113"/>
                  <a:pt x="9495099" y="3703132"/>
                  <a:pt x="9496732" y="3754508"/>
                </a:cubicBezTo>
                <a:cubicBezTo>
                  <a:pt x="9496458" y="3790525"/>
                  <a:pt x="9488980" y="3816156"/>
                  <a:pt x="9474298" y="3831400"/>
                </a:cubicBezTo>
                <a:cubicBezTo>
                  <a:pt x="9459617" y="3846645"/>
                  <a:pt x="9439372" y="3854055"/>
                  <a:pt x="9413565" y="3853630"/>
                </a:cubicBezTo>
                <a:cubicBezTo>
                  <a:pt x="9387764" y="3854055"/>
                  <a:pt x="9367524" y="3846645"/>
                  <a:pt x="9352845" y="3831400"/>
                </a:cubicBezTo>
                <a:cubicBezTo>
                  <a:pt x="9338165" y="3816156"/>
                  <a:pt x="9330688" y="3790525"/>
                  <a:pt x="9330414" y="3754508"/>
                </a:cubicBezTo>
                <a:lnTo>
                  <a:pt x="9330414" y="3681666"/>
                </a:lnTo>
                <a:lnTo>
                  <a:pt x="9179035" y="3681666"/>
                </a:lnTo>
                <a:lnTo>
                  <a:pt x="9179035" y="3744293"/>
                </a:lnTo>
                <a:cubicBezTo>
                  <a:pt x="9179152" y="3826370"/>
                  <a:pt x="9199296" y="3889493"/>
                  <a:pt x="9239466" y="3933662"/>
                </a:cubicBezTo>
                <a:cubicBezTo>
                  <a:pt x="9279636" y="3977831"/>
                  <a:pt x="9339131" y="4000156"/>
                  <a:pt x="9417950" y="4000638"/>
                </a:cubicBezTo>
                <a:cubicBezTo>
                  <a:pt x="9496762" y="4000156"/>
                  <a:pt x="9556253" y="3977831"/>
                  <a:pt x="9596423" y="3933663"/>
                </a:cubicBezTo>
                <a:cubicBezTo>
                  <a:pt x="9636594" y="3889496"/>
                  <a:pt x="9656738" y="3826376"/>
                  <a:pt x="9656855" y="3744304"/>
                </a:cubicBezTo>
                <a:cubicBezTo>
                  <a:pt x="9655223" y="3672521"/>
                  <a:pt x="9638904" y="3613196"/>
                  <a:pt x="9607898" y="3566330"/>
                </a:cubicBezTo>
                <a:cubicBezTo>
                  <a:pt x="9576892" y="3519464"/>
                  <a:pt x="9540990" y="3478452"/>
                  <a:pt x="9500193" y="3443293"/>
                </a:cubicBezTo>
                <a:cubicBezTo>
                  <a:pt x="9459395" y="3408134"/>
                  <a:pt x="9423494" y="3372223"/>
                  <a:pt x="9392487" y="3335561"/>
                </a:cubicBezTo>
                <a:cubicBezTo>
                  <a:pt x="9361481" y="3298899"/>
                  <a:pt x="9345162" y="3254880"/>
                  <a:pt x="9343530" y="3203504"/>
                </a:cubicBezTo>
                <a:cubicBezTo>
                  <a:pt x="9343682" y="3167427"/>
                  <a:pt x="9350674" y="3141553"/>
                  <a:pt x="9364504" y="3125883"/>
                </a:cubicBezTo>
                <a:cubicBezTo>
                  <a:pt x="9378335" y="3110214"/>
                  <a:pt x="9398093" y="3102561"/>
                  <a:pt x="9423779" y="3102925"/>
                </a:cubicBezTo>
                <a:cubicBezTo>
                  <a:pt x="9449460" y="3102561"/>
                  <a:pt x="9469216" y="3110214"/>
                  <a:pt x="9483046" y="3125883"/>
                </a:cubicBezTo>
                <a:cubicBezTo>
                  <a:pt x="9496875" y="3141553"/>
                  <a:pt x="9503866" y="3167427"/>
                  <a:pt x="9504018" y="3203504"/>
                </a:cubicBezTo>
                <a:lnTo>
                  <a:pt x="9504018" y="3245777"/>
                </a:lnTo>
                <a:lnTo>
                  <a:pt x="9655398" y="3245777"/>
                </a:lnTo>
                <a:lnTo>
                  <a:pt x="9655398" y="3213708"/>
                </a:lnTo>
                <a:cubicBezTo>
                  <a:pt x="9655311" y="3131636"/>
                  <a:pt x="9635471" y="3068516"/>
                  <a:pt x="9595877" y="3024349"/>
                </a:cubicBezTo>
                <a:cubicBezTo>
                  <a:pt x="9556282" y="2980181"/>
                  <a:pt x="9497456" y="2957857"/>
                  <a:pt x="9419397" y="2957375"/>
                </a:cubicBezTo>
                <a:close/>
                <a:moveTo>
                  <a:pt x="8767229" y="1396960"/>
                </a:moveTo>
                <a:lnTo>
                  <a:pt x="8844443" y="1913035"/>
                </a:lnTo>
                <a:lnTo>
                  <a:pt x="8690016" y="1913035"/>
                </a:lnTo>
                <a:close/>
                <a:moveTo>
                  <a:pt x="9976325" y="1216434"/>
                </a:moveTo>
                <a:lnTo>
                  <a:pt x="9976325" y="1361984"/>
                </a:lnTo>
                <a:lnTo>
                  <a:pt x="10143917" y="1361984"/>
                </a:lnTo>
                <a:lnTo>
                  <a:pt x="10143917" y="2236379"/>
                </a:lnTo>
                <a:lnTo>
                  <a:pt x="10304041" y="2236379"/>
                </a:lnTo>
                <a:lnTo>
                  <a:pt x="10304041" y="1361984"/>
                </a:lnTo>
                <a:lnTo>
                  <a:pt x="10471633" y="1361984"/>
                </a:lnTo>
                <a:lnTo>
                  <a:pt x="10471633" y="1216434"/>
                </a:lnTo>
                <a:close/>
                <a:moveTo>
                  <a:pt x="9402377" y="1216434"/>
                </a:moveTo>
                <a:lnTo>
                  <a:pt x="9402377" y="2236379"/>
                </a:lnTo>
                <a:lnTo>
                  <a:pt x="9546470" y="2236379"/>
                </a:lnTo>
                <a:lnTo>
                  <a:pt x="9546470" y="1497651"/>
                </a:lnTo>
                <a:lnTo>
                  <a:pt x="9746288" y="2236379"/>
                </a:lnTo>
                <a:lnTo>
                  <a:pt x="9910801" y="2236379"/>
                </a:lnTo>
                <a:lnTo>
                  <a:pt x="9910801" y="1216434"/>
                </a:lnTo>
                <a:lnTo>
                  <a:pt x="9768166" y="1216434"/>
                </a:lnTo>
                <a:lnTo>
                  <a:pt x="9768166" y="1826946"/>
                </a:lnTo>
                <a:lnTo>
                  <a:pt x="9603353" y="1216434"/>
                </a:lnTo>
                <a:close/>
                <a:moveTo>
                  <a:pt x="9127609" y="1216434"/>
                </a:moveTo>
                <a:lnTo>
                  <a:pt x="9127609" y="2236379"/>
                </a:lnTo>
                <a:lnTo>
                  <a:pt x="9287733" y="2236379"/>
                </a:lnTo>
                <a:lnTo>
                  <a:pt x="9287733" y="1216434"/>
                </a:lnTo>
                <a:close/>
                <a:moveTo>
                  <a:pt x="8657965" y="1216434"/>
                </a:moveTo>
                <a:lnTo>
                  <a:pt x="8494797" y="2236379"/>
                </a:lnTo>
                <a:lnTo>
                  <a:pt x="8641940" y="2236379"/>
                </a:lnTo>
                <a:lnTo>
                  <a:pt x="8669620" y="2051299"/>
                </a:lnTo>
                <a:lnTo>
                  <a:pt x="8866296" y="2051299"/>
                </a:lnTo>
                <a:lnTo>
                  <a:pt x="8893976" y="2236379"/>
                </a:lnTo>
                <a:lnTo>
                  <a:pt x="9055685" y="2236379"/>
                </a:lnTo>
                <a:lnTo>
                  <a:pt x="8892519" y="1216434"/>
                </a:lnTo>
                <a:close/>
                <a:moveTo>
                  <a:pt x="8209722" y="1204775"/>
                </a:moveTo>
                <a:cubicBezTo>
                  <a:pt x="8131670" y="1205257"/>
                  <a:pt x="8072848" y="1227581"/>
                  <a:pt x="8033254" y="1271749"/>
                </a:cubicBezTo>
                <a:cubicBezTo>
                  <a:pt x="7993660" y="1315916"/>
                  <a:pt x="7973819" y="1379036"/>
                  <a:pt x="7973732" y="1461108"/>
                </a:cubicBezTo>
                <a:cubicBezTo>
                  <a:pt x="7975364" y="1532892"/>
                  <a:pt x="7991683" y="1592216"/>
                  <a:pt x="8022689" y="1639082"/>
                </a:cubicBezTo>
                <a:cubicBezTo>
                  <a:pt x="8053695" y="1685948"/>
                  <a:pt x="8089597" y="1726960"/>
                  <a:pt x="8130394" y="1762119"/>
                </a:cubicBezTo>
                <a:cubicBezTo>
                  <a:pt x="8171192" y="1797278"/>
                  <a:pt x="8207093" y="1833189"/>
                  <a:pt x="8238100" y="1869851"/>
                </a:cubicBezTo>
                <a:cubicBezTo>
                  <a:pt x="8269106" y="1906513"/>
                  <a:pt x="8285425" y="1950532"/>
                  <a:pt x="8287056" y="2001908"/>
                </a:cubicBezTo>
                <a:cubicBezTo>
                  <a:pt x="8286783" y="2037925"/>
                  <a:pt x="8279305" y="2063555"/>
                  <a:pt x="8264623" y="2078801"/>
                </a:cubicBezTo>
                <a:cubicBezTo>
                  <a:pt x="8249942" y="2094045"/>
                  <a:pt x="8229697" y="2101455"/>
                  <a:pt x="8203890" y="2101030"/>
                </a:cubicBezTo>
                <a:cubicBezTo>
                  <a:pt x="8178089" y="2101455"/>
                  <a:pt x="8157849" y="2094045"/>
                  <a:pt x="8143169" y="2078801"/>
                </a:cubicBezTo>
                <a:cubicBezTo>
                  <a:pt x="8128490" y="2063555"/>
                  <a:pt x="8121013" y="2037925"/>
                  <a:pt x="8120739" y="2001908"/>
                </a:cubicBezTo>
                <a:lnTo>
                  <a:pt x="8120739" y="1929066"/>
                </a:lnTo>
                <a:lnTo>
                  <a:pt x="7969360" y="1929066"/>
                </a:lnTo>
                <a:lnTo>
                  <a:pt x="7969360" y="1991693"/>
                </a:lnTo>
                <a:cubicBezTo>
                  <a:pt x="7969477" y="2073770"/>
                  <a:pt x="7989621" y="2136893"/>
                  <a:pt x="8029791" y="2181062"/>
                </a:cubicBezTo>
                <a:cubicBezTo>
                  <a:pt x="8069961" y="2225231"/>
                  <a:pt x="8129456" y="2247556"/>
                  <a:pt x="8208275" y="2248038"/>
                </a:cubicBezTo>
                <a:cubicBezTo>
                  <a:pt x="8287087" y="2247556"/>
                  <a:pt x="8346578" y="2225231"/>
                  <a:pt x="8386748" y="2181063"/>
                </a:cubicBezTo>
                <a:cubicBezTo>
                  <a:pt x="8426919" y="2136896"/>
                  <a:pt x="8447063" y="2073776"/>
                  <a:pt x="8447180" y="1991704"/>
                </a:cubicBezTo>
                <a:cubicBezTo>
                  <a:pt x="8445548" y="1919921"/>
                  <a:pt x="8429229" y="1860596"/>
                  <a:pt x="8398223" y="1813730"/>
                </a:cubicBezTo>
                <a:cubicBezTo>
                  <a:pt x="8367217" y="1766864"/>
                  <a:pt x="8331315" y="1725852"/>
                  <a:pt x="8290518" y="1690693"/>
                </a:cubicBezTo>
                <a:cubicBezTo>
                  <a:pt x="8249720" y="1655534"/>
                  <a:pt x="8213818" y="1619624"/>
                  <a:pt x="8182812" y="1582961"/>
                </a:cubicBezTo>
                <a:cubicBezTo>
                  <a:pt x="8151806" y="1546299"/>
                  <a:pt x="8135487" y="1502280"/>
                  <a:pt x="8133855" y="1450904"/>
                </a:cubicBezTo>
                <a:cubicBezTo>
                  <a:pt x="8134007" y="1414827"/>
                  <a:pt x="8140999" y="1388953"/>
                  <a:pt x="8154829" y="1373283"/>
                </a:cubicBezTo>
                <a:cubicBezTo>
                  <a:pt x="8168660" y="1357614"/>
                  <a:pt x="8188418" y="1349961"/>
                  <a:pt x="8214103" y="1350325"/>
                </a:cubicBezTo>
                <a:cubicBezTo>
                  <a:pt x="8239785" y="1349961"/>
                  <a:pt x="8259541" y="1357614"/>
                  <a:pt x="8273371" y="1373283"/>
                </a:cubicBezTo>
                <a:cubicBezTo>
                  <a:pt x="8287200" y="1388953"/>
                  <a:pt x="8294191" y="1414827"/>
                  <a:pt x="8294343" y="1450904"/>
                </a:cubicBezTo>
                <a:lnTo>
                  <a:pt x="8294343" y="1493177"/>
                </a:lnTo>
                <a:lnTo>
                  <a:pt x="8445723" y="1493177"/>
                </a:lnTo>
                <a:lnTo>
                  <a:pt x="8445723" y="1461108"/>
                </a:lnTo>
                <a:cubicBezTo>
                  <a:pt x="8445636" y="1379036"/>
                  <a:pt x="8425795" y="1315916"/>
                  <a:pt x="8386201" y="1271749"/>
                </a:cubicBezTo>
                <a:cubicBezTo>
                  <a:pt x="8346607" y="1227581"/>
                  <a:pt x="8287781" y="1205257"/>
                  <a:pt x="8209722" y="1204775"/>
                </a:cubicBezTo>
                <a:close/>
                <a:moveTo>
                  <a:pt x="0" y="0"/>
                </a:moveTo>
                <a:lnTo>
                  <a:pt x="12199582" y="0"/>
                </a:lnTo>
                <a:lnTo>
                  <a:pt x="12199582"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11500" b="1" dirty="0">
              <a:solidFill>
                <a:schemeClr val="bg1"/>
              </a:solidFill>
              <a:latin typeface="Bebas Neue" panose="00000500000000000000" pitchFamily="50" charset="0"/>
            </a:endParaRPr>
          </a:p>
        </p:txBody>
      </p:sp>
      <p:sp>
        <p:nvSpPr>
          <p:cNvPr id="2" name="TextBox 1">
            <a:extLst>
              <a:ext uri="{FF2B5EF4-FFF2-40B4-BE49-F238E27FC236}">
                <a16:creationId xmlns:a16="http://schemas.microsoft.com/office/drawing/2014/main" id="{C7C70687-8016-1913-AC8D-7BF55B6178F8}"/>
              </a:ext>
            </a:extLst>
          </p:cNvPr>
          <p:cNvSpPr txBox="1"/>
          <p:nvPr/>
        </p:nvSpPr>
        <p:spPr>
          <a:xfrm>
            <a:off x="6092209" y="2679700"/>
            <a:ext cx="5511800" cy="1754326"/>
          </a:xfrm>
          <a:prstGeom prst="rect">
            <a:avLst/>
          </a:prstGeom>
          <a:noFill/>
        </p:spPr>
        <p:txBody>
          <a:bodyPr wrap="square" rtlCol="0">
            <a:spAutoFit/>
          </a:bodyPr>
          <a:lstStyle/>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PHILOSOPHER</a:t>
            </a:r>
          </a:p>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ARCHBISHOP OF CANTERBURY (LATE 11</a:t>
            </a:r>
            <a:r>
              <a:rPr lang="en-IN" baseline="30000" dirty="0">
                <a:solidFill>
                  <a:schemeClr val="bg1"/>
                </a:solidFill>
                <a:latin typeface="Poppins" panose="00000500000000000000" pitchFamily="2" charset="0"/>
                <a:cs typeface="Poppins" panose="00000500000000000000" pitchFamily="2" charset="0"/>
              </a:rPr>
              <a:t>TH</a:t>
            </a:r>
            <a:r>
              <a:rPr lang="en-IN" dirty="0">
                <a:solidFill>
                  <a:schemeClr val="bg1"/>
                </a:solidFill>
                <a:latin typeface="Poppins" panose="00000500000000000000" pitchFamily="2" charset="0"/>
                <a:cs typeface="Poppins" panose="00000500000000000000" pitchFamily="2" charset="0"/>
              </a:rPr>
              <a:t> CENTURY)</a:t>
            </a:r>
          </a:p>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PROSLOGIAN (BOOK)</a:t>
            </a:r>
          </a:p>
          <a:p>
            <a:pPr marL="342900" indent="-342900">
              <a:buFont typeface="Arial" panose="020B0604020202020204" pitchFamily="34" charset="0"/>
              <a:buChar char="•"/>
            </a:pPr>
            <a:r>
              <a:rPr lang="en-IN" dirty="0">
                <a:solidFill>
                  <a:schemeClr val="bg1"/>
                </a:solidFill>
                <a:latin typeface="Poppins" panose="00000500000000000000" pitchFamily="2" charset="0"/>
                <a:cs typeface="Poppins" panose="00000500000000000000" pitchFamily="2" charset="0"/>
              </a:rPr>
              <a:t>ARGUMENTS ON GOD'S EXISTENCE IN 2</a:t>
            </a:r>
            <a:r>
              <a:rPr lang="en-IN" baseline="30000" dirty="0">
                <a:solidFill>
                  <a:schemeClr val="bg1"/>
                </a:solidFill>
                <a:latin typeface="Poppins" panose="00000500000000000000" pitchFamily="2" charset="0"/>
                <a:cs typeface="Poppins" panose="00000500000000000000" pitchFamily="2" charset="0"/>
              </a:rPr>
              <a:t>ND</a:t>
            </a:r>
            <a:r>
              <a:rPr lang="en-IN" dirty="0">
                <a:solidFill>
                  <a:schemeClr val="bg1"/>
                </a:solidFill>
                <a:latin typeface="Poppins" panose="00000500000000000000" pitchFamily="2" charset="0"/>
                <a:cs typeface="Poppins" panose="00000500000000000000" pitchFamily="2" charset="0"/>
              </a:rPr>
              <a:t> AND 3RD PART OF HIS BOOK</a:t>
            </a:r>
          </a:p>
        </p:txBody>
      </p:sp>
      <p:sp>
        <p:nvSpPr>
          <p:cNvPr id="7" name="TextBox 6">
            <a:extLst>
              <a:ext uri="{FF2B5EF4-FFF2-40B4-BE49-F238E27FC236}">
                <a16:creationId xmlns:a16="http://schemas.microsoft.com/office/drawing/2014/main" id="{E0936F3A-EAD3-A4AD-DA94-C9EA7EC44039}"/>
              </a:ext>
            </a:extLst>
          </p:cNvPr>
          <p:cNvSpPr txBox="1"/>
          <p:nvPr/>
        </p:nvSpPr>
        <p:spPr>
          <a:xfrm>
            <a:off x="4570392" y="785852"/>
            <a:ext cx="6096000" cy="1107996"/>
          </a:xfrm>
          <a:prstGeom prst="rect">
            <a:avLst/>
          </a:prstGeom>
          <a:noFill/>
        </p:spPr>
        <p:txBody>
          <a:bodyPr wrap="square" rtlCol="0">
            <a:spAutoFit/>
          </a:bodyPr>
          <a:lstStyle/>
          <a:p>
            <a:pPr algn="ctr"/>
            <a:r>
              <a:rPr lang="en-IN" sz="6600" b="1" spc="300" dirty="0">
                <a:solidFill>
                  <a:schemeClr val="bg1"/>
                </a:solidFill>
                <a:latin typeface="Felix Titling" panose="04060505060202020A04" pitchFamily="82" charset="0"/>
              </a:rPr>
              <a:t>St. Anselm </a:t>
            </a:r>
          </a:p>
        </p:txBody>
      </p:sp>
      <p:pic>
        <p:nvPicPr>
          <p:cNvPr id="15" name="Picture 14">
            <a:extLst>
              <a:ext uri="{FF2B5EF4-FFF2-40B4-BE49-F238E27FC236}">
                <a16:creationId xmlns:a16="http://schemas.microsoft.com/office/drawing/2014/main" id="{54D599C3-CB13-0295-C169-AA3978521D75}"/>
              </a:ext>
            </a:extLst>
          </p:cNvPr>
          <p:cNvPicPr>
            <a:picLocks noChangeAspect="1"/>
          </p:cNvPicPr>
          <p:nvPr/>
        </p:nvPicPr>
        <p:blipFill rotWithShape="1">
          <a:blip r:embed="rId2">
            <a:extLst>
              <a:ext uri="{28A0092B-C50C-407E-A947-70E740481C1C}">
                <a14:useLocalDpi xmlns:a14="http://schemas.microsoft.com/office/drawing/2010/main" val="0"/>
              </a:ext>
            </a:extLst>
          </a:blip>
          <a:srcRect l="21667" r="23333"/>
          <a:stretch/>
        </p:blipFill>
        <p:spPr>
          <a:xfrm>
            <a:off x="761426" y="127863"/>
            <a:ext cx="5029200" cy="6858000"/>
          </a:xfrm>
          <a:prstGeom prst="rect">
            <a:avLst/>
          </a:prstGeom>
        </p:spPr>
      </p:pic>
    </p:spTree>
    <p:extLst>
      <p:ext uri="{BB962C8B-B14F-4D97-AF65-F5344CB8AC3E}">
        <p14:creationId xmlns:p14="http://schemas.microsoft.com/office/powerpoint/2010/main" val="1424112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3514</Words>
  <Application>Microsoft Office PowerPoint</Application>
  <PresentationFormat>Widescreen</PresentationFormat>
  <Paragraphs>221</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Bebas Neue</vt:lpstr>
      <vt:lpstr>Calibri</vt:lpstr>
      <vt:lpstr>Calibri Light</vt:lpstr>
      <vt:lpstr>Felix Titling</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Akshat Negi</dc:creator>
  <cp:lastModifiedBy>Akshat Negi</cp:lastModifiedBy>
  <cp:revision>24</cp:revision>
  <dcterms:created xsi:type="dcterms:W3CDTF">2024-07-24T09:35:23Z</dcterms:created>
  <dcterms:modified xsi:type="dcterms:W3CDTF">2024-07-24T16:07:30Z</dcterms:modified>
</cp:coreProperties>
</file>